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comments/modernComment_108_13140CC1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4" r:id="rId12"/>
    <p:sldId id="262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1852347-F9FC-33D3-E730-7B2E444A0082}" name="Ball, Stephen" initials="SB" userId="S::Ball.Stephen@epa.gov::dcb9d99b-4ab3-48c6-b30d-4d0a5150d23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D604E3-533B-5DA9-1C34-88B90E778CCD}" v="1" dt="2025-09-26T21:21:34.3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ll, Stephen" userId="dcb9d99b-4ab3-48c6-b30d-4d0a5150d23c" providerId="ADAL" clId="{9713E255-FD7D-4F31-A5F6-E2F7350A3C73}"/>
    <pc:docChg chg="custSel addSld modSld">
      <pc:chgData name="Ball, Stephen" userId="dcb9d99b-4ab3-48c6-b30d-4d0a5150d23c" providerId="ADAL" clId="{9713E255-FD7D-4F31-A5F6-E2F7350A3C73}" dt="2025-08-21T19:17:13.108" v="35"/>
      <pc:docMkLst>
        <pc:docMk/>
      </pc:docMkLst>
      <pc:sldChg chg="addSp delSp modSp new mod modClrScheme chgLayout">
        <pc:chgData name="Ball, Stephen" userId="dcb9d99b-4ab3-48c6-b30d-4d0a5150d23c" providerId="ADAL" clId="{9713E255-FD7D-4F31-A5F6-E2F7350A3C73}" dt="2025-08-21T19:17:13.108" v="35"/>
        <pc:sldMkLst>
          <pc:docMk/>
          <pc:sldMk cId="320081089" sldId="264"/>
        </pc:sldMkLst>
      </pc:sldChg>
    </pc:docChg>
  </pc:docChgLst>
  <pc:docChgLst>
    <pc:chgData name="Vasser, Bryan" userId="S::vasser.bryan@epa.gov::80406c9c-e883-4ef8-bc47-c2d608b036a3" providerId="AD" clId="Web-{94D604E3-533B-5DA9-1C34-88B90E778CCD}"/>
    <pc:docChg chg="sldOrd">
      <pc:chgData name="Vasser, Bryan" userId="S::vasser.bryan@epa.gov::80406c9c-e883-4ef8-bc47-c2d608b036a3" providerId="AD" clId="Web-{94D604E3-533B-5DA9-1C34-88B90E778CCD}" dt="2025-09-26T21:21:34.336" v="0"/>
      <pc:docMkLst>
        <pc:docMk/>
      </pc:docMkLst>
      <pc:sldChg chg="ord">
        <pc:chgData name="Vasser, Bryan" userId="S::vasser.bryan@epa.gov::80406c9c-e883-4ef8-bc47-c2d608b036a3" providerId="AD" clId="Web-{94D604E3-533B-5DA9-1C34-88B90E778CCD}" dt="2025-09-26T21:21:34.336" v="0"/>
        <pc:sldMkLst>
          <pc:docMk/>
          <pc:sldMk cId="891951915" sldId="261"/>
        </pc:sldMkLst>
      </pc:sldChg>
    </pc:docChg>
  </pc:docChgLst>
  <pc:docChgLst>
    <pc:chgData name="Vasser, Bryan" userId="80406c9c-e883-4ef8-bc47-c2d608b036a3" providerId="ADAL" clId="{7CE49C0B-3E59-4E0C-B2CE-A4ACEACAA687}"/>
    <pc:docChg chg="custSel modSld">
      <pc:chgData name="Vasser, Bryan" userId="80406c9c-e883-4ef8-bc47-c2d608b036a3" providerId="ADAL" clId="{7CE49C0B-3E59-4E0C-B2CE-A4ACEACAA687}" dt="2025-09-24T00:23:50.461" v="1" actId="27636"/>
      <pc:docMkLst>
        <pc:docMk/>
      </pc:docMkLst>
      <pc:sldChg chg="modSp mod">
        <pc:chgData name="Vasser, Bryan" userId="80406c9c-e883-4ef8-bc47-c2d608b036a3" providerId="ADAL" clId="{7CE49C0B-3E59-4E0C-B2CE-A4ACEACAA687}" dt="2025-09-24T00:23:50.461" v="1" actId="27636"/>
        <pc:sldMkLst>
          <pc:docMk/>
          <pc:sldMk cId="571231003" sldId="263"/>
        </pc:sldMkLst>
        <pc:spChg chg="mod">
          <ac:chgData name="Vasser, Bryan" userId="80406c9c-e883-4ef8-bc47-c2d608b036a3" providerId="ADAL" clId="{7CE49C0B-3E59-4E0C-B2CE-A4ACEACAA687}" dt="2025-09-24T00:23:50.461" v="1" actId="27636"/>
          <ac:spMkLst>
            <pc:docMk/>
            <pc:sldMk cId="571231003" sldId="263"/>
            <ac:spMk id="3" creationId="{927466DC-947C-3F38-3575-8E06F3A82C09}"/>
          </ac:spMkLst>
        </pc:spChg>
      </pc:sldChg>
    </pc:docChg>
  </pc:docChgLst>
  <pc:docChgLst>
    <pc:chgData name="Critchlow, Maggy" userId="d7bd3d0a-654e-487f-bc94-2749320f92fd" providerId="ADAL" clId="{18BCD83F-6D64-4006-906B-1176BA6C6CA5}"/>
    <pc:docChg chg="undo custSel addSld delSld modSld">
      <pc:chgData name="Critchlow, Maggy" userId="d7bd3d0a-654e-487f-bc94-2749320f92fd" providerId="ADAL" clId="{18BCD83F-6D64-4006-906B-1176BA6C6CA5}" dt="2025-08-14T23:25:13.271" v="625" actId="1076"/>
      <pc:docMkLst>
        <pc:docMk/>
      </pc:docMkLst>
      <pc:sldChg chg="modSp mod">
        <pc:chgData name="Critchlow, Maggy" userId="d7bd3d0a-654e-487f-bc94-2749320f92fd" providerId="ADAL" clId="{18BCD83F-6D64-4006-906B-1176BA6C6CA5}" dt="2025-08-14T21:40:23.284" v="102" actId="20577"/>
        <pc:sldMkLst>
          <pc:docMk/>
          <pc:sldMk cId="689480661" sldId="256"/>
        </pc:sldMkLst>
      </pc:sldChg>
      <pc:sldChg chg="del">
        <pc:chgData name="Critchlow, Maggy" userId="d7bd3d0a-654e-487f-bc94-2749320f92fd" providerId="ADAL" clId="{18BCD83F-6D64-4006-906B-1176BA6C6CA5}" dt="2025-08-14T21:40:32.086" v="103" actId="2696"/>
        <pc:sldMkLst>
          <pc:docMk/>
          <pc:sldMk cId="266127011" sldId="257"/>
        </pc:sldMkLst>
      </pc:sldChg>
      <pc:sldChg chg="addSp delSp modSp new mod">
        <pc:chgData name="Critchlow, Maggy" userId="d7bd3d0a-654e-487f-bc94-2749320f92fd" providerId="ADAL" clId="{18BCD83F-6D64-4006-906B-1176BA6C6CA5}" dt="2025-08-14T21:41:41.060" v="152" actId="12"/>
        <pc:sldMkLst>
          <pc:docMk/>
          <pc:sldMk cId="2371621388" sldId="257"/>
        </pc:sldMkLst>
      </pc:sldChg>
      <pc:sldChg chg="addSp modSp new mod">
        <pc:chgData name="Critchlow, Maggy" userId="d7bd3d0a-654e-487f-bc94-2749320f92fd" providerId="ADAL" clId="{18BCD83F-6D64-4006-906B-1176BA6C6CA5}" dt="2025-08-14T22:19:51.544" v="218" actId="20577"/>
        <pc:sldMkLst>
          <pc:docMk/>
          <pc:sldMk cId="2712613682" sldId="258"/>
        </pc:sldMkLst>
      </pc:sldChg>
      <pc:sldChg chg="addSp modSp new mod">
        <pc:chgData name="Critchlow, Maggy" userId="d7bd3d0a-654e-487f-bc94-2749320f92fd" providerId="ADAL" clId="{18BCD83F-6D64-4006-906B-1176BA6C6CA5}" dt="2025-08-14T22:25:52.485" v="395" actId="27636"/>
        <pc:sldMkLst>
          <pc:docMk/>
          <pc:sldMk cId="1331318588" sldId="259"/>
        </pc:sldMkLst>
      </pc:sldChg>
      <pc:sldChg chg="addSp delSp modSp new mod">
        <pc:chgData name="Critchlow, Maggy" userId="d7bd3d0a-654e-487f-bc94-2749320f92fd" providerId="ADAL" clId="{18BCD83F-6D64-4006-906B-1176BA6C6CA5}" dt="2025-08-14T22:27:10.444" v="427" actId="1076"/>
        <pc:sldMkLst>
          <pc:docMk/>
          <pc:sldMk cId="3337711917" sldId="260"/>
        </pc:sldMkLst>
      </pc:sldChg>
      <pc:sldChg chg="addSp modSp new mod">
        <pc:chgData name="Critchlow, Maggy" userId="d7bd3d0a-654e-487f-bc94-2749320f92fd" providerId="ADAL" clId="{18BCD83F-6D64-4006-906B-1176BA6C6CA5}" dt="2025-08-14T23:21:25.396" v="502" actId="1076"/>
        <pc:sldMkLst>
          <pc:docMk/>
          <pc:sldMk cId="891951915" sldId="261"/>
        </pc:sldMkLst>
      </pc:sldChg>
      <pc:sldChg chg="addSp delSp modSp new mod modClrScheme chgLayout">
        <pc:chgData name="Critchlow, Maggy" userId="d7bd3d0a-654e-487f-bc94-2749320f92fd" providerId="ADAL" clId="{18BCD83F-6D64-4006-906B-1176BA6C6CA5}" dt="2025-08-14T23:23:59.642" v="564" actId="403"/>
        <pc:sldMkLst>
          <pc:docMk/>
          <pc:sldMk cId="1671368797" sldId="262"/>
        </pc:sldMkLst>
      </pc:sldChg>
      <pc:sldChg chg="addSp modSp new mod">
        <pc:chgData name="Critchlow, Maggy" userId="d7bd3d0a-654e-487f-bc94-2749320f92fd" providerId="ADAL" clId="{18BCD83F-6D64-4006-906B-1176BA6C6CA5}" dt="2025-08-14T23:25:13.271" v="625" actId="1076"/>
        <pc:sldMkLst>
          <pc:docMk/>
          <pc:sldMk cId="571231003" sldId="263"/>
        </pc:sldMkLst>
      </pc:sldChg>
      <pc:sldChg chg="addSp delSp modSp new del mod">
        <pc:chgData name="Critchlow, Maggy" userId="d7bd3d0a-654e-487f-bc94-2749320f92fd" providerId="ADAL" clId="{18BCD83F-6D64-4006-906B-1176BA6C6CA5}" dt="2025-08-14T23:23:40.793" v="555" actId="47"/>
        <pc:sldMkLst>
          <pc:docMk/>
          <pc:sldMk cId="628136457" sldId="263"/>
        </pc:sldMkLst>
      </pc:sldChg>
    </pc:docChg>
  </pc:docChgLst>
</pc:chgInfo>
</file>

<file path=ppt/comments/modernComment_108_13140CC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703BEBFA-3ED0-4867-B1CA-2A913DC607FC}" authorId="{B1852347-F9FC-33D3-E730-7B2E444A0082}" created="2025-08-21T19:18:27.312">
    <pc:sldMkLst xmlns:pc="http://schemas.microsoft.com/office/powerpoint/2013/main/command">
      <pc:docMk/>
      <pc:sldMk cId="320081089" sldId="264"/>
    </pc:sldMkLst>
    <p188:txBody>
      <a:bodyPr/>
      <a:lstStyle/>
      <a:p>
        <a:r>
          <a:rPr lang="en-US"/>
          <a:t>Should we be placarding “not batteries” as class 9 due to them being a hazardous substance? Need to do more research. Why can we ship lead in soil unplacarded?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92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rgbClr val="F84D42"/>
                </a:solidFill>
                <a:latin typeface="Geography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rgbClr val="DAE3F3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F2F2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17775240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chemeClr val="tx2">
                    <a:lumMod val="75000"/>
                  </a:schemeClr>
                </a:solidFill>
                <a:latin typeface="Geography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092D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31348264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59067935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2"/>
            <a:ext cx="12191999" cy="52037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23" name="Rectangle 22"/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2869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49D715-0085-479B-A6C7-51A6289D83B6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F83425-D491-470F-93BF-2A6145225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F04B35-8466-44EA-A0FC-79F34891F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3497279" cy="45259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43E27B0D-5FE0-4216-A2E6-F9F6AD22B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CF91BAA-33D6-4795-9C7F-00A98523E5A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618375" y="1600201"/>
            <a:ext cx="5964025" cy="45259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135C4F-5310-485E-8753-FE42DD0CC1B3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46506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97BEC7-FC97-413A-9335-B90838D7B099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4DED28-7881-4089-99BC-DA4938783EBE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95CBCD0F-10CC-4558-A117-200AFD1C8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5743E16-86F2-457A-9197-85A32D0CF4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838" y="578254"/>
            <a:ext cx="10321925" cy="608924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4114593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7336" y="1600202"/>
            <a:ext cx="95650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389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push dir="u"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 cap="none" baseline="0">
          <a:solidFill>
            <a:srgbClr val="F84D42"/>
          </a:solidFill>
          <a:latin typeface="Geography"/>
          <a:ea typeface="+mj-ea"/>
          <a:cs typeface="+mj-cs"/>
        </a:defRPr>
      </a:lvl1pPr>
    </p:titleStyle>
    <p:bodyStyle>
      <a:lvl1pPr marL="231775" indent="-231775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2800" kern="1200">
          <a:solidFill>
            <a:srgbClr val="394651"/>
          </a:solidFill>
          <a:latin typeface="Geography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cfr.gov/current/title-49/section-171.8" TargetMode="External"/><Relationship Id="rId2" Type="http://schemas.microsoft.com/office/2018/10/relationships/comments" Target="../comments/modernComment_108_13140CC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1C0BA-A134-4E3B-F8C2-5C5FF1D934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400"/>
              <a:t>Lithium-Ion Battery Response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CB7275-90FC-6523-3611-E4BCB99929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Packaging, Shipment, and Transportation of “Not Batteries”</a:t>
            </a:r>
          </a:p>
        </p:txBody>
      </p:sp>
    </p:spTree>
    <p:extLst>
      <p:ext uri="{BB962C8B-B14F-4D97-AF65-F5344CB8AC3E}">
        <p14:creationId xmlns:p14="http://schemas.microsoft.com/office/powerpoint/2010/main" val="68948066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6B191-20DB-9F8E-F9AA-013A06222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Characterization for Shipment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4D156-BCB8-512A-5CD5-791F63176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7318" y="1600202"/>
            <a:ext cx="3945081" cy="4525963"/>
          </a:xfrm>
        </p:spPr>
        <p:txBody>
          <a:bodyPr>
            <a:normAutofit/>
          </a:bodyPr>
          <a:lstStyle/>
          <a:p>
            <a:r>
              <a:rPr lang="en-US" sz="2000"/>
              <a:t>Evaluate the EPA and DOT definition of a lithium-ion battery to determine it no longer meets the definition</a:t>
            </a:r>
          </a:p>
          <a:p>
            <a:r>
              <a:rPr lang="en-US" sz="2000"/>
              <a:t>Characterize the material according to DOT Hazard Class</a:t>
            </a:r>
          </a:p>
          <a:p>
            <a:r>
              <a:rPr lang="en-US" sz="2000"/>
              <a:t>Does it meet Hazard Class 4 – Flammable Solids?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/>
              <a:t>49 CFR 173.124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/>
              <a:t>Solid materials that pose a serious risk of fire in uncontrolled conditions.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58DD5A-CF62-3775-CAFF-13E5D4699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91" y="2163142"/>
            <a:ext cx="6903720" cy="340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2138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05AFF-3E7D-1509-5FBE-ADA4626B3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 4.1: Flammable Solid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2B819-7AED-74A1-954F-065598930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4577428" cy="4525963"/>
          </a:xfrm>
        </p:spPr>
        <p:txBody>
          <a:bodyPr>
            <a:normAutofit/>
          </a:bodyPr>
          <a:lstStyle/>
          <a:p>
            <a:r>
              <a:rPr lang="en-US" sz="2400"/>
              <a:t>Flammable solids are readily combustible or may contribute to a fire through friction. Examples include: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/>
              <a:t>Solid desensitized explosives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/>
              <a:t>Self reactive materials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/>
              <a:t>Readily combustible solids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/>
              <a:t>Polymerizing materials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0131F4-C6D0-B639-FEB2-D16915939F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9868" y="1410928"/>
            <a:ext cx="4904509" cy="490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1368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91FEE-E196-11C7-9EC9-DD16E817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1" y="274639"/>
            <a:ext cx="10110354" cy="1143000"/>
          </a:xfrm>
        </p:spPr>
        <p:txBody>
          <a:bodyPr>
            <a:normAutofit/>
          </a:bodyPr>
          <a:lstStyle/>
          <a:p>
            <a:r>
              <a:rPr lang="en-US"/>
              <a:t>Class 4.2: Spontaneously Combustible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0C494-E238-5AA9-0B0E-FEF4193B51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1" y="1600202"/>
            <a:ext cx="5689599" cy="4525963"/>
          </a:xfrm>
        </p:spPr>
        <p:txBody>
          <a:bodyPr/>
          <a:lstStyle/>
          <a:p>
            <a:r>
              <a:rPr lang="en-US" sz="2800"/>
              <a:t>Spontaneously combustible materials are liable to spontaneous generation of heat during transportation which can then lead to a fire. These include:</a:t>
            </a:r>
          </a:p>
          <a:p>
            <a:pPr lvl="2"/>
            <a:r>
              <a:rPr lang="en-US"/>
              <a:t>Pyrophoric substances</a:t>
            </a:r>
          </a:p>
          <a:p>
            <a:pPr lvl="2"/>
            <a:r>
              <a:rPr lang="en-US"/>
              <a:t>Self-heating substances</a:t>
            </a:r>
          </a:p>
          <a:p>
            <a:endParaRPr lang="en-US" sz="2000"/>
          </a:p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4D0C9A-2D44-7CD6-B7A3-8141C8BE8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312" y="1417639"/>
            <a:ext cx="5399688" cy="445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18588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23279-4B05-3632-47D7-E8FBE3128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 4.3: Dangerous when Wet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BBEE2-1D35-88D3-ED90-364C448BC2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4549719" cy="4525963"/>
          </a:xfrm>
        </p:spPr>
        <p:txBody>
          <a:bodyPr>
            <a:normAutofit fontScale="85000" lnSpcReduction="10000"/>
          </a:bodyPr>
          <a:lstStyle/>
          <a:p>
            <a:r>
              <a:rPr lang="en-US"/>
              <a:t>Dangerous when wet means a material that, by contact with water, is liable to become spontaneously flammable or to give off flammable or toxic gas at a rate greater than 1 L per kilogram of the material, per hour, when tested in accordance with UN Manual of Tests and Criteria. </a:t>
            </a:r>
          </a:p>
          <a:p>
            <a:endParaRPr lang="en-US"/>
          </a:p>
        </p:txBody>
      </p:sp>
      <p:pic>
        <p:nvPicPr>
          <p:cNvPr id="1030" name="Picture 6" descr="DOT DANGEROUS WHEN WET 4 Class 4 Placard or Label">
            <a:extLst>
              <a:ext uri="{FF2B5EF4-FFF2-40B4-BE49-F238E27FC236}">
                <a16:creationId xmlns:a16="http://schemas.microsoft.com/office/drawing/2014/main" id="{1CEFD82F-5C68-10B5-EBF0-ED6548635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868" y="1358108"/>
            <a:ext cx="5010150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711917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FE560-65F7-659D-DB8D-8DF0AC163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Maui Wildfires Hazard Class Determination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347C2F-8101-D0FD-3FF0-C3FD1A5A77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8692" y="1720275"/>
            <a:ext cx="5643418" cy="4525963"/>
          </a:xfrm>
        </p:spPr>
        <p:txBody>
          <a:bodyPr>
            <a:normAutofit fontScale="92500" lnSpcReduction="20000"/>
          </a:bodyPr>
          <a:lstStyle/>
          <a:p>
            <a:r>
              <a:rPr lang="en-US" sz="2800"/>
              <a:t>Hydrogen gas still being generated at low levels</a:t>
            </a:r>
          </a:p>
          <a:p>
            <a:pPr lvl="1"/>
            <a:r>
              <a:rPr lang="en-US" sz="2800"/>
              <a:t>United Nations (UN) N.5 Test for Water Reactive Materials that emit flammable or toxic gas</a:t>
            </a:r>
          </a:p>
          <a:p>
            <a:pPr lvl="2"/>
            <a:r>
              <a:rPr lang="en-US"/>
              <a:t>Requires flammable gas production greater than 1 liter per kilogram of substance/hour</a:t>
            </a:r>
          </a:p>
          <a:p>
            <a:pPr lvl="1"/>
            <a:r>
              <a:rPr lang="en-US" sz="2800"/>
              <a:t>Drums sealed and pressure/temperature measured – never pressurized, ambient temp</a:t>
            </a:r>
          </a:p>
          <a:p>
            <a:r>
              <a:rPr lang="en-US" sz="2800"/>
              <a:t>No Hazard Class needed</a:t>
            </a:r>
          </a:p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477CF6-9174-F678-8EC9-3D6AD36707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95" r="6907"/>
          <a:stretch>
            <a:fillRect/>
          </a:stretch>
        </p:blipFill>
        <p:spPr>
          <a:xfrm>
            <a:off x="1435289" y="1847929"/>
            <a:ext cx="3109001" cy="427065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89195191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EF3FD16-01AE-ED0F-5206-18CF4F0EE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Class 9: Miscellaneous Hazardous Material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CD5285F-FA32-79EC-E523-7A724C345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173.140 Class 9—Definitions.</a:t>
            </a:r>
          </a:p>
          <a:p>
            <a:r>
              <a:rPr lang="en-US" dirty="0"/>
              <a:t>(b) Any material that meets the definition in </a:t>
            </a:r>
            <a:r>
              <a:rPr lang="en-US" dirty="0">
                <a:hlinkClick r:id="rId3"/>
              </a:rPr>
              <a:t>§ 171.8 of this subchapter</a:t>
            </a:r>
            <a:r>
              <a:rPr lang="en-US" dirty="0"/>
              <a:t> for an elevated temperature material, a hazardous substance, a hazardous waste, or a marine pollutant.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EFCB582-99D1-E901-6E71-E5D01220D92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47D576-AC46-6096-CD04-6796594E1E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0642" y="2075081"/>
            <a:ext cx="340995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81089"/>
      </p:ext>
    </p:extLst>
  </p:cSld>
  <p:clrMapOvr>
    <a:masterClrMapping/>
  </p:clrMapOvr>
  <p:transition spd="slow">
    <p:push dir="u"/>
  </p:transition>
  <p:extLst>
    <p:ext uri="{6950BFC3-D8DA-4A85-94F7-54DA5524770B}">
      <p188:commentRel xmlns:p188="http://schemas.microsoft.com/office/powerpoint/2018/8/main" r:id="rId2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027BB-997A-9E99-5F9F-6086EDF3C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>
            <a:normAutofit/>
          </a:bodyPr>
          <a:lstStyle/>
          <a:p>
            <a:r>
              <a:rPr lang="en-US"/>
              <a:t>Maui Wildfire Shipping Conditions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88B341-A78E-BA2C-0FAB-26FDD4F70D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2" r="-23"/>
          <a:stretch>
            <a:fillRect/>
          </a:stretch>
        </p:blipFill>
        <p:spPr>
          <a:xfrm>
            <a:off x="5926282" y="1379640"/>
            <a:ext cx="3896591" cy="5203721"/>
          </a:xfrm>
          <a:prstGeom prst="rect">
            <a:avLst/>
          </a:prstGeom>
          <a:noFill/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F4A5E8E3-659D-A61D-9CEB-110238FF4F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5795" r="23807"/>
          <a:stretch>
            <a:fillRect/>
          </a:stretch>
        </p:blipFill>
        <p:spPr>
          <a:xfrm>
            <a:off x="9212433" y="1379640"/>
            <a:ext cx="2747503" cy="5203722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3EBCB1-9229-0BBF-CDA5-86267626D6D0}"/>
              </a:ext>
            </a:extLst>
          </p:cNvPr>
          <p:cNvSpPr txBox="1"/>
          <p:nvPr/>
        </p:nvSpPr>
        <p:spPr>
          <a:xfrm>
            <a:off x="1039090" y="1735282"/>
            <a:ext cx="4604327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Geography"/>
              </a:rPr>
              <a:t>Modified performance packaging - snorkel drum, yard box with filter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Geography"/>
              </a:rPr>
              <a:t>Measured maximum of 2.5% LEL for H2 in snorkel &amp; filter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Geography"/>
              </a:rPr>
              <a:t>Open top shipping container to ensure no gas buildup- verified never above 2.5% LEL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Geography"/>
              </a:rPr>
              <a:t>Ventilation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Geography"/>
              </a:rPr>
              <a:t>Particulate control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Geography"/>
              </a:rPr>
              <a:t>Water intrusion control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671368797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F919A-20E6-C00F-225F-BA94A44C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SoCal Wildfires Hazard Class Determination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7466DC-947C-3F38-3575-8E06F3A82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600202"/>
            <a:ext cx="6243782" cy="5203721"/>
          </a:xfrm>
        </p:spPr>
        <p:txBody>
          <a:bodyPr>
            <a:normAutofit fontScale="92500" lnSpcReduction="10000"/>
          </a:bodyPr>
          <a:lstStyle/>
          <a:p>
            <a:pPr lvl="1"/>
            <a:endParaRPr lang="en-US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/>
              <a:t>First attempt at bulk disposal using roll-offs.</a:t>
            </a:r>
          </a:p>
          <a:p>
            <a:pPr marL="1200150" lvl="2" indent="-285750"/>
            <a:r>
              <a:rPr lang="en-US" dirty="0"/>
              <a:t>Assumption of same classification as Maui based on similar material and field </a:t>
            </a:r>
            <a:r>
              <a:rPr lang="en-US" dirty="0" err="1"/>
              <a:t>hazcat</a:t>
            </a:r>
            <a:r>
              <a:rPr lang="en-US" dirty="0"/>
              <a:t> results</a:t>
            </a:r>
          </a:p>
          <a:p>
            <a:pPr marL="1200150" lvl="2" indent="-285750"/>
            <a:r>
              <a:rPr lang="en-US" dirty="0"/>
              <a:t>Air monitoring investigation determined that ventilation was necessary for transportation due to H</a:t>
            </a:r>
            <a:r>
              <a:rPr lang="en-US" baseline="-25000" dirty="0"/>
              <a:t>2</a:t>
            </a:r>
            <a:r>
              <a:rPr lang="en-US" dirty="0"/>
              <a:t> accumulation/LEL. </a:t>
            </a:r>
          </a:p>
          <a:p>
            <a:pPr marL="1200150" lvl="2" indent="-285750"/>
            <a:r>
              <a:rPr lang="en-US" dirty="0"/>
              <a:t>Liners used to include adding an absorbent to collect any liquid that could leach from material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7021-1800-9A55-4E2D-ABF99A494C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671" r="2935"/>
          <a:stretch>
            <a:fillRect/>
          </a:stretch>
        </p:blipFill>
        <p:spPr>
          <a:xfrm>
            <a:off x="6693749" y="1240992"/>
            <a:ext cx="4992560" cy="544036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57123100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West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ston" id="{D3D24628-472A-4FBA-86CE-4DFD783D16D4}" vid="{D9A6143B-8D98-48CB-8941-3ECE253936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66096F06F95D4883D9FA1B5236D220" ma:contentTypeVersion="17" ma:contentTypeDescription="Create a new document." ma:contentTypeScope="" ma:versionID="cbe42138c7d131bb47487b1308208b26">
  <xsd:schema xmlns:xsd="http://www.w3.org/2001/XMLSchema" xmlns:xs="http://www.w3.org/2001/XMLSchema" xmlns:p="http://schemas.microsoft.com/office/2006/metadata/properties" xmlns:ns1="http://schemas.microsoft.com/sharepoint/v3" xmlns:ns2="4ffa91fb-a0ff-4ac5-b2db-65c790d184a4" xmlns:ns3="http://schemas.microsoft.com/sharepoint.v3" xmlns:ns4="http://schemas.microsoft.com/sharepoint/v3/fields" xmlns:ns5="61fe4a47-09aa-48f3-9505-8aecb2ee1d92" xmlns:ns6="6dd00b4f-ec51-4cb9-b61f-300b4064a75b" targetNamespace="http://schemas.microsoft.com/office/2006/metadata/properties" ma:root="true" ma:fieldsID="9827a2df88c34b6097e9100bb603fa1a" ns1:_="" ns2:_="" ns3:_="" ns4:_="" ns5:_="" ns6:_="">
    <xsd:import namespace="http://schemas.microsoft.com/sharepoint/v3"/>
    <xsd:import namespace="4ffa91fb-a0ff-4ac5-b2db-65c790d184a4"/>
    <xsd:import namespace="http://schemas.microsoft.com/sharepoint.v3"/>
    <xsd:import namespace="http://schemas.microsoft.com/sharepoint/v3/fields"/>
    <xsd:import namespace="61fe4a47-09aa-48f3-9505-8aecb2ee1d92"/>
    <xsd:import namespace="6dd00b4f-ec51-4cb9-b61f-300b4064a75b"/>
    <xsd:element name="properties">
      <xsd:complexType>
        <xsd:sequence>
          <xsd:element name="documentManagement">
            <xsd:complexType>
              <xsd:all>
                <xsd:element ref="ns2:Document_x0020_Creation_x0020_Date" minOccurs="0"/>
                <xsd:element ref="ns2:Creator" minOccurs="0"/>
                <xsd:element ref="ns2:EPA_x0020_Office" minOccurs="0"/>
                <xsd:element ref="ns2:Record" minOccurs="0"/>
                <xsd:element ref="ns3:CategoryDescription" minOccurs="0"/>
                <xsd:element ref="ns2:Identifier" minOccurs="0"/>
                <xsd:element ref="ns2:EPA_x0020_Contributor" minOccurs="0"/>
                <xsd:element ref="ns2:External_x0020_Contributor" minOccurs="0"/>
                <xsd:element ref="ns4:_Coverage" minOccurs="0"/>
                <xsd:element ref="ns2:EPA_x0020_Related_x0020_Documents" minOccurs="0"/>
                <xsd:element ref="ns4:_Source" minOccurs="0"/>
                <xsd:element ref="ns2:Rights" minOccurs="0"/>
                <xsd:element ref="ns1:Language" minOccurs="0"/>
                <xsd:element ref="ns2:j747ac98061d40f0aa7bd47e1db5675d" minOccurs="0"/>
                <xsd:element ref="ns2:TaxKeywordTaxHTField" minOccurs="0"/>
                <xsd:element ref="ns2:TaxCatchAllLabel" minOccurs="0"/>
                <xsd:element ref="ns2:TaxCatchAll" minOccurs="0"/>
                <xsd:element ref="ns5:MediaServiceMetadata" minOccurs="0"/>
                <xsd:element ref="ns5:MediaServiceFastMetadata" minOccurs="0"/>
                <xsd:element ref="ns5:MediaServiceObjectDetectorVersions" minOccurs="0"/>
                <xsd:element ref="ns5:MediaServiceSearchProperties" minOccurs="0"/>
                <xsd:element ref="ns5:lcf76f155ced4ddcb4097134ff3c332f" minOccurs="0"/>
                <xsd:element ref="ns5:MediaServiceDateTaken" minOccurs="0"/>
                <xsd:element ref="ns5:MediaServiceLocation" minOccurs="0"/>
                <xsd:element ref="ns5:MediaServiceOCR" minOccurs="0"/>
                <xsd:element ref="ns5:MediaServiceGenerationTime" minOccurs="0"/>
                <xsd:element ref="ns5:MediaServiceEventHashCode" minOccurs="0"/>
                <xsd:element ref="ns6:SharedWithUsers" minOccurs="0"/>
                <xsd:element ref="ns6:SharedWithDetails" minOccurs="0"/>
                <xsd:element ref="ns5:MediaLengthInSeconds" minOccurs="0"/>
                <xsd:element ref="ns5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17" nillable="true" ma:displayName="Language" ma:default="English" ma:description="Select the document language from the drop down." ma:format="Dropdown" ma:internalName="Language" ma:readOnly="false">
      <xsd:simpleType>
        <xsd:restriction base="dms:Choice">
          <xsd:enumeration value="Arabic (Saudi Arabia)"/>
          <xsd:enumeration value="Bulgarian (Bulgaria)"/>
          <xsd:enumeration value="Chinese (Hong Kong S.A.R.)"/>
          <xsd:enumeration value="Chinese (People's Republic of China)"/>
          <xsd:enumeration value="Chinese (Taiwan)"/>
          <xsd:enumeration value="Croatian (Croatia)"/>
          <xsd:enumeration value="Czech (Czech Republic)"/>
          <xsd:enumeration value="Danish (Denmark)"/>
          <xsd:enumeration value="Dutch (Netherlands)"/>
          <xsd:enumeration value="English"/>
          <xsd:enumeration value="Estonian (Estonia)"/>
          <xsd:enumeration value="Finnish (Finland)"/>
          <xsd:enumeration value="French (France)"/>
          <xsd:enumeration value="German (Germany)"/>
          <xsd:enumeration value="Greek (Greece)"/>
          <xsd:enumeration value="Hebrew (Israel)"/>
          <xsd:enumeration value="Hindi (India)"/>
          <xsd:enumeration value="Hungarian (Hungary)"/>
          <xsd:enumeration value="Indonesian (Indonesia)"/>
          <xsd:enumeration value="Italian (Italy)"/>
          <xsd:enumeration value="Japanese (Japan)"/>
          <xsd:enumeration value="Korean (Korea)"/>
          <xsd:enumeration value="Latvian (Latvia)"/>
          <xsd:enumeration value="Lithuanian (Lithuania)"/>
          <xsd:enumeration value="Malay (Malaysia)"/>
          <xsd:enumeration value="Norwegian (Bokmal) (Norway)"/>
          <xsd:enumeration value="Polish (Poland)"/>
          <xsd:enumeration value="Portuguese (Brazil)"/>
          <xsd:enumeration value="Portuguese (Portugal)"/>
          <xsd:enumeration value="Romanian (Romania)"/>
          <xsd:enumeration value="Russian (Russia)"/>
          <xsd:enumeration value="Serbian (Latin) (Serbia)"/>
          <xsd:enumeration value="Slovak (Slovakia)"/>
          <xsd:enumeration value="Slovenian (Slovenia)"/>
          <xsd:enumeration value="Spanish (Spain)"/>
          <xsd:enumeration value="Swedish (Sweden)"/>
          <xsd:enumeration value="Thai (Thailand)"/>
          <xsd:enumeration value="Turkish (Turkey)"/>
          <xsd:enumeration value="Ukrainian (Ukraine)"/>
          <xsd:enumeration value="Urdu (Islamic Republic of Pakistan)"/>
          <xsd:enumeration value="Vietnamese (Vietnam)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a91fb-a0ff-4ac5-b2db-65c790d184a4" elementFormDefault="qualified">
    <xsd:import namespace="http://schemas.microsoft.com/office/2006/documentManagement/types"/>
    <xsd:import namespace="http://schemas.microsoft.com/office/infopath/2007/PartnerControls"/>
    <xsd:element name="Document_x0020_Creation_x0020_Date" ma:index="2" nillable="true" ma:displayName="Document Date" ma:default="[today]" ma:description="Enter the date this document was last modified. The upload date has been entered by default." ma:format="DateOnly" ma:internalName="Document_x0020_Creation_x0020_Date" ma:readOnly="false">
      <xsd:simpleType>
        <xsd:restriction base="dms:DateTime"/>
      </xsd:simpleType>
    </xsd:element>
    <xsd:element name="Creator" ma:index="3" nillable="true" ma:displayName="Creator" ma:description="Enter the person primarily responsible for the document. The name of the person uploading the document has been entered by default." ma:list="UserInfo" ma:SharePointGroup="0" ma:internalName="Crea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PA_x0020_Office" ma:index="4" nillable="true" ma:displayName="EPA Office" ma:description="Enter the EPA organization primarily responsible for the document. The office of the person uploading the document has been entered by default." ma:internalName="EPA_x0020_Office" ma:readOnly="false">
      <xsd:simpleType>
        <xsd:restriction base="dms:Text">
          <xsd:maxLength value="255"/>
        </xsd:restriction>
      </xsd:simpleType>
    </xsd:element>
    <xsd:element name="Record" ma:index="5" nillable="true" ma:displayName="Record" ma:default="Shared" ma:description="For documents that provide evidence of EPA decisions and actions, select &quot;Shared&quot; (open access) or &quot;Private&quot; (restricted access)." ma:format="Dropdown" ma:internalName="Record" ma:readOnly="false">
      <xsd:simpleType>
        <xsd:restriction base="dms:Choice">
          <xsd:enumeration value="None"/>
          <xsd:enumeration value="Shared"/>
          <xsd:enumeration value="Private"/>
        </xsd:restriction>
      </xsd:simpleType>
    </xsd:element>
    <xsd:element name="Identifier" ma:index="9" nillable="true" ma:displayName="Identifier" ma:description="Enter all EPA identification numbers applicable to this document, one on each line." ma:internalName="Identifier" ma:readOnly="false">
      <xsd:simpleType>
        <xsd:restriction base="dms:Note">
          <xsd:maxLength value="255"/>
        </xsd:restriction>
      </xsd:simpleType>
    </xsd:element>
    <xsd:element name="EPA_x0020_Contributor" ma:index="11" nillable="true" ma:displayName="EPA Contributor" ma:description="Enter an EPA person who contributed to the creation of the document but is not the primary author." ma:list="UserInfo" ma:SharePointGroup="0" ma:internalName="EPA_x0020_Contribu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xternal_x0020_Contributor" ma:index="12" nillable="true" ma:displayName="External Contributor" ma:description="Enter a non-EPA person who contributed to the creation of the document but is not the primary author." ma:internalName="External_x0020_Contributor" ma:readOnly="false">
      <xsd:simpleType>
        <xsd:restriction base="dms:Note">
          <xsd:maxLength value="255"/>
        </xsd:restriction>
      </xsd:simpleType>
    </xsd:element>
    <xsd:element name="EPA_x0020_Related_x0020_Documents" ma:index="14" nillable="true" ma:displayName="Other Related Documents" ma:description="Enter any related document." ma:internalName="EPA_x0020_Related_x0020_Documents" ma:readOnly="false">
      <xsd:simpleType>
        <xsd:restriction base="dms:Note">
          <xsd:maxLength value="255"/>
        </xsd:restriction>
      </xsd:simpleType>
    </xsd:element>
    <xsd:element name="Rights" ma:index="16" nillable="true" ma:displayName="Rights" ma:description="Enter information about intellectual property rights held over the document (e.g. copyright, patent, trademark)." ma:internalName="Rights" ma:readOnly="false">
      <xsd:simpleType>
        <xsd:restriction base="dms:Note">
          <xsd:maxLength value="255"/>
        </xsd:restriction>
      </xsd:simpleType>
    </xsd:element>
    <xsd:element name="j747ac98061d40f0aa7bd47e1db5675d" ma:index="19" nillable="true" ma:taxonomy="true" ma:internalName="j747ac98061d40f0aa7bd47e1db5675d" ma:taxonomyFieldName="Document_x0020_Type" ma:displayName="Document Type" ma:readOnly="false" ma:default="" ma:fieldId="{3747ac98-061d-40f0-aa7b-d47e1db5675d}" ma:sspId="29f62856-1543-49d4-a736-4569d363f533" ma:termSetId="e06cd6a9-a175-4da0-81cb-8dba7aa394a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21" nillable="true" ma:taxonomy="true" ma:internalName="TaxKeywordTaxHTField" ma:taxonomyFieldName="TaxKeyword" ma:displayName="Enterprise Keywords" ma:readOnly="false" ma:fieldId="{23f27201-bee3-471e-b2e7-b64fd8b7ca38}" ma:taxonomyMulti="true" ma:sspId="29f62856-1543-49d4-a736-4569d363f533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Label" ma:index="23" nillable="true" ma:displayName="Taxonomy Catch All Column1" ma:hidden="true" ma:list="{62c71919-e108-40f9-91ea-8fb0d6703598}" ma:internalName="TaxCatchAllLabel" ma:readOnly="true" ma:showField="CatchAllDataLabel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" ma:index="24" nillable="true" ma:displayName="Taxonomy Catch All Column" ma:hidden="true" ma:list="{62c71919-e108-40f9-91ea-8fb0d6703598}" ma:internalName="TaxCatchAll" ma:showField="CatchAllData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.v3" elementFormDefault="qualified">
    <xsd:import namespace="http://schemas.microsoft.com/office/2006/documentManagement/types"/>
    <xsd:import namespace="http://schemas.microsoft.com/office/infopath/2007/PartnerControls"/>
    <xsd:element name="CategoryDescription" ma:index="6" nillable="true" ma:displayName="Description" ma:description="Enter a brief description." ma:internalName="CategoryDescription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Coverage" ma:index="13" nillable="true" ma:displayName="Coverage" ma:description="Enter the geographic location, jurisdiction, or time period for which the document is relevant." ma:internalName="_Coverage" ma:readOnly="false">
      <xsd:simpleType>
        <xsd:restriction base="dms:Text">
          <xsd:maxLength value="255"/>
        </xsd:restriction>
      </xsd:simpleType>
    </xsd:element>
    <xsd:element name="_Source" ma:index="15" nillable="true" ma:displayName="Source" ma:description="Enter a source from which the document is derived." ma:internalName="_Source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fe4a47-09aa-48f3-9505-8aecb2ee1d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33" nillable="true" ma:taxonomy="true" ma:internalName="lcf76f155ced4ddcb4097134ff3c332f" ma:taxonomyFieldName="MediaServiceImageTags" ma:displayName="Image Tags" ma:readOnly="false" ma:fieldId="{5cf76f15-5ced-4ddc-b409-7134ff3c332f}" ma:taxonomyMulti="true" ma:sspId="29f62856-1543-49d4-a736-4569d363f53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3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35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4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4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d00b4f-ec51-4cb9-b61f-300b4064a75b" elementFormDefault="qualified">
    <xsd:import namespace="http://schemas.microsoft.com/office/2006/documentManagement/types"/>
    <xsd:import namespace="http://schemas.microsoft.com/office/infopath/2007/PartnerControls"/>
    <xsd:element name="SharedWithUsers" ma:index="3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5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29f62856-1543-49d4-a736-4569d363f533" ContentTypeId="0x0101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Source xmlns="http://schemas.microsoft.com/sharepoint/v3/fields" xsi:nil="true"/>
    <Language xmlns="http://schemas.microsoft.com/sharepoint/v3">English</Language>
    <j747ac98061d40f0aa7bd47e1db5675d xmlns="4ffa91fb-a0ff-4ac5-b2db-65c790d184a4">
      <Terms xmlns="http://schemas.microsoft.com/office/infopath/2007/PartnerControls"/>
    </j747ac98061d40f0aa7bd47e1db5675d>
    <External_x0020_Contributor xmlns="4ffa91fb-a0ff-4ac5-b2db-65c790d184a4" xsi:nil="true"/>
    <TaxKeywordTaxHTField xmlns="4ffa91fb-a0ff-4ac5-b2db-65c790d184a4">
      <Terms xmlns="http://schemas.microsoft.com/office/infopath/2007/PartnerControls"/>
    </TaxKeywordTaxHTField>
    <Record xmlns="4ffa91fb-a0ff-4ac5-b2db-65c790d184a4">Shared</Record>
    <Rights xmlns="4ffa91fb-a0ff-4ac5-b2db-65c790d184a4" xsi:nil="true"/>
    <Document_x0020_Creation_x0020_Date xmlns="4ffa91fb-a0ff-4ac5-b2db-65c790d184a4">2025-08-12T15:06:43+00:00</Document_x0020_Creation_x0020_Date>
    <EPA_x0020_Office xmlns="4ffa91fb-a0ff-4ac5-b2db-65c790d184a4" xsi:nil="true"/>
    <CategoryDescription xmlns="http://schemas.microsoft.com/sharepoint.v3" xsi:nil="true"/>
    <Identifier xmlns="4ffa91fb-a0ff-4ac5-b2db-65c790d184a4" xsi:nil="true"/>
    <_Coverage xmlns="http://schemas.microsoft.com/sharepoint/v3/fields" xsi:nil="true"/>
    <Creator xmlns="4ffa91fb-a0ff-4ac5-b2db-65c790d184a4">
      <UserInfo>
        <DisplayName/>
        <AccountId xsi:nil="true"/>
        <AccountType/>
      </UserInfo>
    </Creator>
    <EPA_x0020_Related_x0020_Documents xmlns="4ffa91fb-a0ff-4ac5-b2db-65c790d184a4" xsi:nil="true"/>
    <EPA_x0020_Contributor xmlns="4ffa91fb-a0ff-4ac5-b2db-65c790d184a4">
      <UserInfo>
        <DisplayName/>
        <AccountId xsi:nil="true"/>
        <AccountType/>
      </UserInfo>
    </EPA_x0020_Contributor>
    <TaxCatchAll xmlns="4ffa91fb-a0ff-4ac5-b2db-65c790d184a4" xsi:nil="true"/>
    <lcf76f155ced4ddcb4097134ff3c332f xmlns="61fe4a47-09aa-48f3-9505-8aecb2ee1d92">
      <Terms xmlns="http://schemas.microsoft.com/office/infopath/2007/PartnerControls"/>
    </lcf76f155ced4ddcb4097134ff3c332f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ED913C4-EB84-42F3-85D2-9E9EE74775B4}">
  <ds:schemaRefs>
    <ds:schemaRef ds:uri="4ffa91fb-a0ff-4ac5-b2db-65c790d184a4"/>
    <ds:schemaRef ds:uri="61fe4a47-09aa-48f3-9505-8aecb2ee1d92"/>
    <ds:schemaRef ds:uri="6dd00b4f-ec51-4cb9-b61f-300b4064a75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.v3"/>
    <ds:schemaRef ds:uri="http://schemas.microsoft.com/sharepoint/v3"/>
    <ds:schemaRef ds:uri="http://schemas.microsoft.com/sharepoint/v3/field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6A62655-C507-42AB-933E-AECD42F397EB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93071CA6-25A9-42F2-BF13-0FF064E54BDD}">
  <ds:schemaRefs>
    <ds:schemaRef ds:uri="http://purl.org/dc/terms/"/>
    <ds:schemaRef ds:uri="http://schemas.microsoft.com/office/infopath/2007/PartnerControls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sharepoint.v3"/>
    <ds:schemaRef ds:uri="4ffa91fb-a0ff-4ac5-b2db-65c790d184a4"/>
    <ds:schemaRef ds:uri="http://schemas.microsoft.com/office/2006/metadata/properties"/>
    <ds:schemaRef ds:uri="http://schemas.openxmlformats.org/package/2006/metadata/core-properties"/>
    <ds:schemaRef ds:uri="http://purl.org/dc/dcmitype/"/>
    <ds:schemaRef ds:uri="6dd00b4f-ec51-4cb9-b61f-300b4064a75b"/>
    <ds:schemaRef ds:uri="61fe4a47-09aa-48f3-9505-8aecb2ee1d92"/>
    <ds:schemaRef ds:uri="http://schemas.microsoft.com/sharepoint/v3/fields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35C1104C-0431-471E-BFEC-ECCE1F9FBA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413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Weston</vt:lpstr>
      <vt:lpstr>Lithium-Ion Battery Response Training</vt:lpstr>
      <vt:lpstr>Characterization for Shipment</vt:lpstr>
      <vt:lpstr>Class 4.1: Flammable Solid</vt:lpstr>
      <vt:lpstr>Class 4.2: Spontaneously Combustible</vt:lpstr>
      <vt:lpstr>Class 4.3: Dangerous when Wet</vt:lpstr>
      <vt:lpstr>Maui Wildfires Hazard Class Determination</vt:lpstr>
      <vt:lpstr>Class 9: Miscellaneous Hazardous Material </vt:lpstr>
      <vt:lpstr>Maui Wildfire Shipping Conditions</vt:lpstr>
      <vt:lpstr>SoCal Wildfires Hazard Class Determination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Ball, Stephen</dc:creator>
  <cp:lastModifiedBy>Vasser, Bryan</cp:lastModifiedBy>
  <cp:revision>2</cp:revision>
  <dcterms:created xsi:type="dcterms:W3CDTF">2025-08-12T15:05:20Z</dcterms:created>
  <dcterms:modified xsi:type="dcterms:W3CDTF">2025-09-26T21:21:34Z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0x0101006F66096F06F95D4883D9FA1B5236D220</vt:lpwstr>
  </property>
  <property fmtid="{D5CDD505-2E9C-101B-9397-08002B2CF9AE}" pid="3" name="TaxKeyword">
    <vt:lpwstr/>
  </property>
  <property fmtid="{D5CDD505-2E9C-101B-9397-08002B2CF9AE}" pid="4" name="Document_x0020_Type">
    <vt:lpwstr/>
  </property>
  <property fmtid="{D5CDD505-2E9C-101B-9397-08002B2CF9AE}" pid="5" name="MediaServiceImageTags">
    <vt:lpwstr/>
  </property>
  <property fmtid="{D5CDD505-2E9C-101B-9397-08002B2CF9AE}" pid="6" name="e3f09c3df709400db2417a7161762d62">
    <vt:lpwstr/>
  </property>
  <property fmtid="{D5CDD505-2E9C-101B-9397-08002B2CF9AE}" pid="7" name="EPA_x0020_Subject">
    <vt:lpwstr/>
  </property>
  <property fmtid="{D5CDD505-2E9C-101B-9397-08002B2CF9AE}" pid="8" name="Document Type">
    <vt:lpwstr/>
  </property>
  <property fmtid="{D5CDD505-2E9C-101B-9397-08002B2CF9AE}" pid="9" name="EPA Subject">
    <vt:lpwstr/>
  </property>
</Properties>
</file>