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6" r:id="rId6"/>
    <p:sldId id="286" r:id="rId7"/>
    <p:sldId id="28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14B47E-B891-F5DB-9E0E-437F859686AB}" v="16" dt="2025-09-26T00:09:03.2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0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itchlow, Maggy" userId="S::maggy.critchlow_westonsolutions.com#ext#@usepa.onmicrosoft.com::ee94c8f8-3b98-448b-bfc2-465d7886b0f5" providerId="AD" clId="Web-{BEDE1026-D8B0-073B-9C81-8749C2DD3095}"/>
    <pc:docChg chg="addSld">
      <pc:chgData name="Critchlow, Maggy" userId="S::maggy.critchlow_westonsolutions.com#ext#@usepa.onmicrosoft.com::ee94c8f8-3b98-448b-bfc2-465d7886b0f5" providerId="AD" clId="Web-{BEDE1026-D8B0-073B-9C81-8749C2DD3095}" dt="2025-08-12T19:22:24.059" v="0"/>
      <pc:docMkLst>
        <pc:docMk/>
      </pc:docMkLst>
      <pc:sldChg chg="new">
        <pc:chgData name="Critchlow, Maggy" userId="S::maggy.critchlow_westonsolutions.com#ext#@usepa.onmicrosoft.com::ee94c8f8-3b98-448b-bfc2-465d7886b0f5" providerId="AD" clId="Web-{BEDE1026-D8B0-073B-9C81-8749C2DD3095}" dt="2025-08-12T19:22:24.059" v="0"/>
        <pc:sldMkLst>
          <pc:docMk/>
          <pc:sldMk cId="266127011" sldId="257"/>
        </pc:sldMkLst>
      </pc:sldChg>
    </pc:docChg>
  </pc:docChgLst>
  <pc:docChgLst>
    <pc:chgData name="Vasser, Bryan" userId="S::vasser.bryan@epa.gov::80406c9c-e883-4ef8-bc47-c2d608b036a3" providerId="AD" clId="Web-{12B3EE52-15ED-42B8-BB23-B057CE7B5CE5}"/>
    <pc:docChg chg="addSld delSld modSld">
      <pc:chgData name="Vasser, Bryan" userId="S::vasser.bryan@epa.gov::80406c9c-e883-4ef8-bc47-c2d608b036a3" providerId="AD" clId="Web-{12B3EE52-15ED-42B8-BB23-B057CE7B5CE5}" dt="2025-09-18T21:58:35.080" v="214" actId="20577"/>
      <pc:docMkLst>
        <pc:docMk/>
      </pc:docMkLst>
      <pc:sldChg chg="modSp">
        <pc:chgData name="Vasser, Bryan" userId="S::vasser.bryan@epa.gov::80406c9c-e883-4ef8-bc47-c2d608b036a3" providerId="AD" clId="Web-{12B3EE52-15ED-42B8-BB23-B057CE7B5CE5}" dt="2025-09-18T21:39:15.466" v="10" actId="20577"/>
        <pc:sldMkLst>
          <pc:docMk/>
          <pc:sldMk cId="689480661" sldId="256"/>
        </pc:sldMkLst>
        <pc:spChg chg="mod">
          <ac:chgData name="Vasser, Bryan" userId="S::vasser.bryan@epa.gov::80406c9c-e883-4ef8-bc47-c2d608b036a3" providerId="AD" clId="Web-{12B3EE52-15ED-42B8-BB23-B057CE7B5CE5}" dt="2025-09-18T21:39:15.466" v="10" actId="20577"/>
          <ac:spMkLst>
            <pc:docMk/>
            <pc:sldMk cId="689480661" sldId="256"/>
            <ac:spMk id="2" creationId="{6261C0BA-A134-4E3B-F8C2-5C5FF1D93433}"/>
          </ac:spMkLst>
        </pc:spChg>
      </pc:sldChg>
      <pc:sldChg chg="del">
        <pc:chgData name="Vasser, Bryan" userId="S::vasser.bryan@epa.gov::80406c9c-e883-4ef8-bc47-c2d608b036a3" providerId="AD" clId="Web-{12B3EE52-15ED-42B8-BB23-B057CE7B5CE5}" dt="2025-09-18T21:39:39.108" v="13"/>
        <pc:sldMkLst>
          <pc:docMk/>
          <pc:sldMk cId="266127011" sldId="257"/>
        </pc:sldMkLst>
      </pc:sldChg>
      <pc:sldChg chg="add">
        <pc:chgData name="Vasser, Bryan" userId="S::vasser.bryan@epa.gov::80406c9c-e883-4ef8-bc47-c2d608b036a3" providerId="AD" clId="Web-{12B3EE52-15ED-42B8-BB23-B057CE7B5CE5}" dt="2025-09-18T21:39:32.904" v="12"/>
        <pc:sldMkLst>
          <pc:docMk/>
          <pc:sldMk cId="3016862321" sldId="285"/>
        </pc:sldMkLst>
      </pc:sldChg>
      <pc:sldChg chg="modSp add">
        <pc:chgData name="Vasser, Bryan" userId="S::vasser.bryan@epa.gov::80406c9c-e883-4ef8-bc47-c2d608b036a3" providerId="AD" clId="Web-{12B3EE52-15ED-42B8-BB23-B057CE7B5CE5}" dt="2025-09-18T21:58:35.080" v="214" actId="20577"/>
        <pc:sldMkLst>
          <pc:docMk/>
          <pc:sldMk cId="3905322099" sldId="286"/>
        </pc:sldMkLst>
        <pc:spChg chg="mod">
          <ac:chgData name="Vasser, Bryan" userId="S::vasser.bryan@epa.gov::80406c9c-e883-4ef8-bc47-c2d608b036a3" providerId="AD" clId="Web-{12B3EE52-15ED-42B8-BB23-B057CE7B5CE5}" dt="2025-09-18T21:41:13.267" v="54" actId="20577"/>
          <ac:spMkLst>
            <pc:docMk/>
            <pc:sldMk cId="3905322099" sldId="286"/>
            <ac:spMk id="2" creationId="{C8B66779-15B2-B535-162C-1A79ECEC326D}"/>
          </ac:spMkLst>
        </pc:spChg>
        <pc:spChg chg="mod">
          <ac:chgData name="Vasser, Bryan" userId="S::vasser.bryan@epa.gov::80406c9c-e883-4ef8-bc47-c2d608b036a3" providerId="AD" clId="Web-{12B3EE52-15ED-42B8-BB23-B057CE7B5CE5}" dt="2025-09-18T21:58:35.080" v="214" actId="20577"/>
          <ac:spMkLst>
            <pc:docMk/>
            <pc:sldMk cId="3905322099" sldId="286"/>
            <ac:spMk id="3" creationId="{0DC2741E-3B35-6752-E272-525A4E40F97F}"/>
          </ac:spMkLst>
        </pc:spChg>
      </pc:sldChg>
    </pc:docChg>
  </pc:docChgLst>
  <pc:docChgLst>
    <pc:chgData name="Vasser, Bryan" userId="S::vasser.bryan@epa.gov::80406c9c-e883-4ef8-bc47-c2d608b036a3" providerId="AD" clId="Web-{AB6EA3CD-E8C3-5012-8BF8-D6E98117910C}"/>
    <pc:docChg chg="modSld">
      <pc:chgData name="Vasser, Bryan" userId="S::vasser.bryan@epa.gov::80406c9c-e883-4ef8-bc47-c2d608b036a3" providerId="AD" clId="Web-{AB6EA3CD-E8C3-5012-8BF8-D6E98117910C}" dt="2025-09-18T22:01:58.327" v="11" actId="14100"/>
      <pc:docMkLst>
        <pc:docMk/>
      </pc:docMkLst>
      <pc:sldChg chg="modSp">
        <pc:chgData name="Vasser, Bryan" userId="S::vasser.bryan@epa.gov::80406c9c-e883-4ef8-bc47-c2d608b036a3" providerId="AD" clId="Web-{AB6EA3CD-E8C3-5012-8BF8-D6E98117910C}" dt="2025-09-18T22:00:46.358" v="9" actId="20577"/>
        <pc:sldMkLst>
          <pc:docMk/>
          <pc:sldMk cId="3016862321" sldId="285"/>
        </pc:sldMkLst>
        <pc:spChg chg="mod">
          <ac:chgData name="Vasser, Bryan" userId="S::vasser.bryan@epa.gov::80406c9c-e883-4ef8-bc47-c2d608b036a3" providerId="AD" clId="Web-{AB6EA3CD-E8C3-5012-8BF8-D6E98117910C}" dt="2025-09-18T22:00:46.358" v="9" actId="20577"/>
          <ac:spMkLst>
            <pc:docMk/>
            <pc:sldMk cId="3016862321" sldId="285"/>
            <ac:spMk id="3" creationId="{933A3F7D-8F9D-506A-EE61-E2B4F5EFD432}"/>
          </ac:spMkLst>
        </pc:spChg>
      </pc:sldChg>
      <pc:sldChg chg="modSp">
        <pc:chgData name="Vasser, Bryan" userId="S::vasser.bryan@epa.gov::80406c9c-e883-4ef8-bc47-c2d608b036a3" providerId="AD" clId="Web-{AB6EA3CD-E8C3-5012-8BF8-D6E98117910C}" dt="2025-09-18T22:01:58.327" v="11" actId="14100"/>
        <pc:sldMkLst>
          <pc:docMk/>
          <pc:sldMk cId="3905322099" sldId="286"/>
        </pc:sldMkLst>
        <pc:spChg chg="mod">
          <ac:chgData name="Vasser, Bryan" userId="S::vasser.bryan@epa.gov::80406c9c-e883-4ef8-bc47-c2d608b036a3" providerId="AD" clId="Web-{AB6EA3CD-E8C3-5012-8BF8-D6E98117910C}" dt="2025-09-18T22:01:58.327" v="11" actId="14100"/>
          <ac:spMkLst>
            <pc:docMk/>
            <pc:sldMk cId="3905322099" sldId="286"/>
            <ac:spMk id="3" creationId="{0DC2741E-3B35-6752-E272-525A4E40F97F}"/>
          </ac:spMkLst>
        </pc:spChg>
      </pc:sldChg>
    </pc:docChg>
  </pc:docChgLst>
  <pc:docChgLst>
    <pc:chgData name="Critchlow, Maggy" userId="d7bd3d0a-654e-487f-bc94-2749320f92fd" providerId="ADAL" clId="{06815F27-B502-43FA-ABD9-2F6A0E4FDD99}"/>
    <pc:docChg chg="undo custSel modSld">
      <pc:chgData name="Critchlow, Maggy" userId="d7bd3d0a-654e-487f-bc94-2749320f92fd" providerId="ADAL" clId="{06815F27-B502-43FA-ABD9-2F6A0E4FDD99}" dt="2025-08-14T23:26:52.125" v="41" actId="20577"/>
      <pc:docMkLst>
        <pc:docMk/>
      </pc:docMkLst>
      <pc:sldChg chg="modSp mod">
        <pc:chgData name="Critchlow, Maggy" userId="d7bd3d0a-654e-487f-bc94-2749320f92fd" providerId="ADAL" clId="{06815F27-B502-43FA-ABD9-2F6A0E4FDD99}" dt="2025-08-14T23:26:52.125" v="41" actId="20577"/>
        <pc:sldMkLst>
          <pc:docMk/>
          <pc:sldMk cId="689480661" sldId="256"/>
        </pc:sldMkLst>
      </pc:sldChg>
    </pc:docChg>
  </pc:docChgLst>
  <pc:docChgLst>
    <pc:chgData name="Ball, Stephen" userId="S::ball.stephen@epa.gov::dcb9d99b-4ab3-48c6-b30d-4d0a5150d23c" providerId="AD" clId="Web-{4714B47E-B891-F5DB-9E0E-437F859686AB}"/>
    <pc:docChg chg="modSld">
      <pc:chgData name="Ball, Stephen" userId="S::ball.stephen@epa.gov::dcb9d99b-4ab3-48c6-b30d-4d0a5150d23c" providerId="AD" clId="Web-{4714B47E-B891-F5DB-9E0E-437F859686AB}" dt="2025-09-26T00:09:03.205" v="15" actId="20577"/>
      <pc:docMkLst>
        <pc:docMk/>
      </pc:docMkLst>
      <pc:sldChg chg="modSp">
        <pc:chgData name="Ball, Stephen" userId="S::ball.stephen@epa.gov::dcb9d99b-4ab3-48c6-b30d-4d0a5150d23c" providerId="AD" clId="Web-{4714B47E-B891-F5DB-9E0E-437F859686AB}" dt="2025-09-26T00:09:03.205" v="15" actId="20577"/>
        <pc:sldMkLst>
          <pc:docMk/>
          <pc:sldMk cId="3905322099" sldId="286"/>
        </pc:sldMkLst>
        <pc:spChg chg="mod">
          <ac:chgData name="Ball, Stephen" userId="S::ball.stephen@epa.gov::dcb9d99b-4ab3-48c6-b30d-4d0a5150d23c" providerId="AD" clId="Web-{4714B47E-B891-F5DB-9E0E-437F859686AB}" dt="2025-09-26T00:09:03.205" v="15" actId="20577"/>
          <ac:spMkLst>
            <pc:docMk/>
            <pc:sldMk cId="3905322099" sldId="286"/>
            <ac:spMk id="3" creationId="{0DC2741E-3B35-6752-E272-525A4E40F97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rgbClr val="092D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rgbClr val="F84D42"/>
                </a:solidFill>
                <a:latin typeface="Geography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rgbClr val="DAE3F3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F2F2F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DAE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177752400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06400" y="2568577"/>
            <a:ext cx="7315200" cy="1470025"/>
          </a:xfrm>
        </p:spPr>
        <p:txBody>
          <a:bodyPr>
            <a:normAutofit/>
          </a:bodyPr>
          <a:lstStyle>
            <a:lvl1pPr algn="r">
              <a:defRPr sz="3600" b="1" baseline="0">
                <a:solidFill>
                  <a:schemeClr val="tx2">
                    <a:lumMod val="75000"/>
                  </a:schemeClr>
                </a:solidFill>
                <a:latin typeface="Geography"/>
              </a:defRPr>
            </a:lvl1pPr>
          </a:lstStyle>
          <a:p>
            <a:r>
              <a:rPr lang="en-US"/>
              <a:t>Click to edit Master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06400" y="3454400"/>
            <a:ext cx="7315200" cy="8890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1"/>
                </a:solidFill>
                <a:latin typeface="Geography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7844731" y="2466975"/>
            <a:ext cx="0" cy="1828800"/>
          </a:xfrm>
          <a:prstGeom prst="line">
            <a:avLst/>
          </a:prstGeom>
          <a:ln w="6350">
            <a:solidFill>
              <a:srgbClr val="092D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>
            <a:extLst>
              <a:ext uri="{FF2B5EF4-FFF2-40B4-BE49-F238E27FC236}">
                <a16:creationId xmlns:a16="http://schemas.microsoft.com/office/drawing/2014/main" id="{3D006277-E208-A896-0DB9-573B5A0F9757}"/>
              </a:ext>
            </a:extLst>
          </p:cNvPr>
          <p:cNvGrpSpPr/>
          <p:nvPr userDrawn="1"/>
        </p:nvGrpSpPr>
        <p:grpSpPr>
          <a:xfrm>
            <a:off x="0" y="-30081"/>
            <a:ext cx="12192000" cy="6898364"/>
            <a:chOff x="0" y="-30081"/>
            <a:chExt cx="12192000" cy="6898364"/>
          </a:xfrm>
        </p:grpSpPr>
        <p:sp>
          <p:nvSpPr>
            <p:cNvPr id="9" name="Rectangle 8"/>
            <p:cNvSpPr/>
            <p:nvPr/>
          </p:nvSpPr>
          <p:spPr>
            <a:xfrm>
              <a:off x="0" y="-30081"/>
              <a:ext cx="12192000" cy="79508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0" y="6803923"/>
              <a:ext cx="12192000" cy="64360"/>
            </a:xfrm>
            <a:prstGeom prst="rect">
              <a:avLst/>
            </a:prstGeom>
            <a:solidFill>
              <a:srgbClr val="092D4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4" name="Picture 7">
            <a:extLst>
              <a:ext uri="{FF2B5EF4-FFF2-40B4-BE49-F238E27FC236}">
                <a16:creationId xmlns:a16="http://schemas.microsoft.com/office/drawing/2014/main" id="{9A081E21-9016-427E-BE72-E1B3A91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863" y="2514954"/>
            <a:ext cx="1850859" cy="18284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2313482646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 userDrawn="1"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</p:spTree>
    <p:extLst>
      <p:ext uri="{BB962C8B-B14F-4D97-AF65-F5344CB8AC3E}">
        <p14:creationId xmlns:p14="http://schemas.microsoft.com/office/powerpoint/2010/main" val="1590679355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202"/>
            <a:ext cx="12191999" cy="520372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4" name="Picture 7">
            <a:extLst>
              <a:ext uri="{FF2B5EF4-FFF2-40B4-BE49-F238E27FC236}">
                <a16:creationId xmlns:a16="http://schemas.microsoft.com/office/drawing/2014/main" id="{BF7A7202-2E83-42F0-A28E-43AEFD23C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23" name="Rectangle 22"/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82869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49D715-0085-479B-A6C7-51A6289D83B6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5F83425-D491-470F-93BF-2A6145225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</p:spPr>
        <p:txBody>
          <a:bodyPr anchor="ctr"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7F04B35-8466-44EA-A0FC-79F34891F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7336" y="1600202"/>
            <a:ext cx="3497279" cy="45259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7">
            <a:extLst>
              <a:ext uri="{FF2B5EF4-FFF2-40B4-BE49-F238E27FC236}">
                <a16:creationId xmlns:a16="http://schemas.microsoft.com/office/drawing/2014/main" id="{43E27B0D-5FE0-4216-A2E6-F9F6AD22B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CF91BAA-33D6-4795-9C7F-00A98523E5A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5618375" y="1600201"/>
            <a:ext cx="5964025" cy="452596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135C4F-5310-485E-8753-FE42DD0CC1B3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6465067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97BEC7-FC97-413A-9335-B90838D7B099}"/>
              </a:ext>
            </a:extLst>
          </p:cNvPr>
          <p:cNvSpPr/>
          <p:nvPr/>
        </p:nvSpPr>
        <p:spPr>
          <a:xfrm>
            <a:off x="0" y="-30081"/>
            <a:ext cx="12192000" cy="79508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4DED28-7881-4089-99BC-DA4938783EBE}"/>
              </a:ext>
            </a:extLst>
          </p:cNvPr>
          <p:cNvSpPr/>
          <p:nvPr userDrawn="1"/>
        </p:nvSpPr>
        <p:spPr>
          <a:xfrm>
            <a:off x="0" y="6803923"/>
            <a:ext cx="12192000" cy="64360"/>
          </a:xfrm>
          <a:prstGeom prst="rect">
            <a:avLst/>
          </a:prstGeom>
          <a:solidFill>
            <a:srgbClr val="092D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95CBCD0F-10CC-4558-A117-200AFD1C8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930" y="274639"/>
            <a:ext cx="1261595" cy="124631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5743E16-86F2-457A-9197-85A32D0CF4C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47838" y="578254"/>
            <a:ext cx="10321925" cy="6089246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41145932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17336" y="274639"/>
            <a:ext cx="956506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7336" y="1600202"/>
            <a:ext cx="956506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3896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ransition spd="slow">
    <p:push dir="u"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400" b="1" kern="1200" cap="none" baseline="0">
          <a:solidFill>
            <a:srgbClr val="F84D42"/>
          </a:solidFill>
          <a:latin typeface="Geography"/>
          <a:ea typeface="+mj-ea"/>
          <a:cs typeface="+mj-cs"/>
        </a:defRPr>
      </a:lvl1pPr>
    </p:titleStyle>
    <p:bodyStyle>
      <a:lvl1pPr marL="231775" indent="-231775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3200" kern="1200">
          <a:solidFill>
            <a:srgbClr val="394651"/>
          </a:solidFill>
          <a:latin typeface="Geography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tabLst/>
        <a:defRPr sz="2800" kern="1200">
          <a:solidFill>
            <a:srgbClr val="394651"/>
          </a:solidFill>
          <a:latin typeface="Geography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tabLst/>
        <a:defRPr sz="2400" kern="1200">
          <a:solidFill>
            <a:srgbClr val="394651"/>
          </a:solidFill>
          <a:latin typeface="Geography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1C0BA-A134-4E3B-F8C2-5C5FF1D934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Battery De-energizing Exercise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CB7275-90FC-6523-3611-E4BCB99929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48066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66779-15B2-B535-162C-1A79ECEC3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Hands-On De-energizing Exercise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C2741E-3B35-6752-E272-525A4E40F9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3336" y="1420286"/>
            <a:ext cx="10125980" cy="5351462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US" dirty="0"/>
              <a:t>Overview of the Exercise</a:t>
            </a:r>
          </a:p>
          <a:p>
            <a:pPr lvl="1"/>
            <a:r>
              <a:rPr lang="en-US" dirty="0"/>
              <a:t>Each team will de-energize 2 batteries</a:t>
            </a:r>
          </a:p>
          <a:p>
            <a:pPr lvl="1"/>
            <a:r>
              <a:rPr lang="en-US" dirty="0"/>
              <a:t>Each team will make their own </a:t>
            </a:r>
            <a:r>
              <a:rPr lang="en-US" b="1" u="sng" dirty="0"/>
              <a:t>unique</a:t>
            </a:r>
            <a:r>
              <a:rPr lang="en-US" dirty="0"/>
              <a:t> brine solution (typically 0.5 to 15% salt) in a solo cup – </a:t>
            </a:r>
            <a:r>
              <a:rPr lang="en-US" b="1" dirty="0"/>
              <a:t>Use only 1 salt for your solution</a:t>
            </a:r>
          </a:p>
          <a:p>
            <a:pPr lvl="1"/>
            <a:r>
              <a:rPr lang="en-US" dirty="0"/>
              <a:t>Once the solution is made, place the cup inside the paint can as secondary containment</a:t>
            </a:r>
          </a:p>
          <a:p>
            <a:pPr lvl="1"/>
            <a:r>
              <a:rPr lang="en-US" dirty="0"/>
              <a:t>Voltage measurements will be collected several times, starting with an initial measurement now</a:t>
            </a:r>
          </a:p>
          <a:p>
            <a:pPr lvl="1"/>
            <a:r>
              <a:rPr lang="en-US" dirty="0"/>
              <a:t>Plan how you will recover the batteries from the cup for subsequent measurements</a:t>
            </a:r>
          </a:p>
          <a:p>
            <a:endParaRPr lang="en-US"/>
          </a:p>
          <a:p>
            <a:r>
              <a:rPr lang="en-US" dirty="0"/>
              <a:t>H&amp;S Considerations</a:t>
            </a:r>
          </a:p>
          <a:p>
            <a:pPr lvl="1"/>
            <a:r>
              <a:rPr lang="en-US" dirty="0"/>
              <a:t>Purposely damaging batteries</a:t>
            </a:r>
          </a:p>
          <a:p>
            <a:pPr lvl="1"/>
            <a:r>
              <a:rPr lang="en-US" dirty="0"/>
              <a:t>Gas generation during deenergizing</a:t>
            </a:r>
          </a:p>
          <a:p>
            <a:pPr lvl="1"/>
            <a:r>
              <a:rPr lang="en-US" dirty="0"/>
              <a:t>Secondary containment considerations</a:t>
            </a:r>
          </a:p>
          <a:p>
            <a:pPr lvl="1"/>
            <a:r>
              <a:rPr lang="en-US" dirty="0"/>
              <a:t>In case of an emergency</a:t>
            </a:r>
          </a:p>
        </p:txBody>
      </p:sp>
    </p:spTree>
    <p:extLst>
      <p:ext uri="{BB962C8B-B14F-4D97-AF65-F5344CB8AC3E}">
        <p14:creationId xmlns:p14="http://schemas.microsoft.com/office/powerpoint/2010/main" val="3905322099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DE710-EF16-1429-DDC4-417129528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Hands-On Deenergizing Exercise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A3F7D-8F9D-506A-EE61-E2B4F5EFD4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numCol="2" rtlCol="0" anchor="t">
            <a:normAutofit/>
          </a:bodyPr>
          <a:lstStyle/>
          <a:p>
            <a:pPr marL="0" indent="0">
              <a:buNone/>
            </a:pPr>
            <a:r>
              <a:rPr lang="en-US" sz="3600" b="1"/>
              <a:t>Supplies:</a:t>
            </a:r>
          </a:p>
          <a:p>
            <a:r>
              <a:rPr lang="en-US" sz="2800"/>
              <a:t>A cup with plain water</a:t>
            </a:r>
          </a:p>
          <a:p>
            <a:r>
              <a:rPr lang="en-US" sz="2800"/>
              <a:t>2 batteries</a:t>
            </a:r>
          </a:p>
          <a:p>
            <a:r>
              <a:rPr lang="en-US" sz="2800"/>
              <a:t>A voltmeter</a:t>
            </a:r>
          </a:p>
          <a:p>
            <a:r>
              <a:rPr lang="en-US" sz="2800"/>
              <a:t>Access to various salts</a:t>
            </a:r>
          </a:p>
          <a:p>
            <a:r>
              <a:rPr lang="en-US" sz="2800"/>
              <a:t>Access to a scale</a:t>
            </a:r>
          </a:p>
          <a:p>
            <a:endParaRPr lang="en-US" sz="2800"/>
          </a:p>
          <a:p>
            <a:endParaRPr lang="en-US" sz="2800"/>
          </a:p>
          <a:p>
            <a:pPr marL="0" indent="0">
              <a:buNone/>
            </a:pPr>
            <a:r>
              <a:rPr lang="en-US" sz="3600" b="1"/>
              <a:t>Procedure:</a:t>
            </a:r>
          </a:p>
          <a:p>
            <a:r>
              <a:rPr lang="en-US" sz="2800"/>
              <a:t>Record the starting voltage of your batteries</a:t>
            </a:r>
          </a:p>
          <a:p>
            <a:r>
              <a:rPr lang="en-US" sz="2800"/>
              <a:t>Determine how you will place and remove batteries from the cup</a:t>
            </a:r>
          </a:p>
          <a:p>
            <a:r>
              <a:rPr lang="en-US" sz="2800"/>
              <a:t>Record your salt solution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862321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West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eston" id="{D3D24628-472A-4FBA-86CE-4DFD783D16D4}" vid="{D9A6143B-8D98-48CB-8941-3ECE2539366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Source xmlns="http://schemas.microsoft.com/sharepoint/v3/fields" xsi:nil="true"/>
    <Language xmlns="http://schemas.microsoft.com/sharepoint/v3">English</Language>
    <j747ac98061d40f0aa7bd47e1db5675d xmlns="4ffa91fb-a0ff-4ac5-b2db-65c790d184a4">
      <Terms xmlns="http://schemas.microsoft.com/office/infopath/2007/PartnerControls"/>
    </j747ac98061d40f0aa7bd47e1db5675d>
    <External_x0020_Contributor xmlns="4ffa91fb-a0ff-4ac5-b2db-65c790d184a4" xsi:nil="true"/>
    <TaxKeywordTaxHTField xmlns="4ffa91fb-a0ff-4ac5-b2db-65c790d184a4">
      <Terms xmlns="http://schemas.microsoft.com/office/infopath/2007/PartnerControls"/>
    </TaxKeywordTaxHTField>
    <Record xmlns="4ffa91fb-a0ff-4ac5-b2db-65c790d184a4">Shared</Record>
    <Rights xmlns="4ffa91fb-a0ff-4ac5-b2db-65c790d184a4" xsi:nil="true"/>
    <Document_x0020_Creation_x0020_Date xmlns="4ffa91fb-a0ff-4ac5-b2db-65c790d184a4">2025-08-12T15:06:43+00:00</Document_x0020_Creation_x0020_Date>
    <EPA_x0020_Office xmlns="4ffa91fb-a0ff-4ac5-b2db-65c790d184a4" xsi:nil="true"/>
    <CategoryDescription xmlns="http://schemas.microsoft.com/sharepoint.v3" xsi:nil="true"/>
    <Identifier xmlns="4ffa91fb-a0ff-4ac5-b2db-65c790d184a4" xsi:nil="true"/>
    <_Coverage xmlns="http://schemas.microsoft.com/sharepoint/v3/fields" xsi:nil="true"/>
    <Creator xmlns="4ffa91fb-a0ff-4ac5-b2db-65c790d184a4">
      <UserInfo>
        <DisplayName/>
        <AccountId xsi:nil="true"/>
        <AccountType/>
      </UserInfo>
    </Creator>
    <EPA_x0020_Related_x0020_Documents xmlns="4ffa91fb-a0ff-4ac5-b2db-65c790d184a4" xsi:nil="true"/>
    <EPA_x0020_Contributor xmlns="4ffa91fb-a0ff-4ac5-b2db-65c790d184a4">
      <UserInfo>
        <DisplayName/>
        <AccountId xsi:nil="true"/>
        <AccountType/>
      </UserInfo>
    </EPA_x0020_Contributor>
    <TaxCatchAll xmlns="4ffa91fb-a0ff-4ac5-b2db-65c790d184a4" xsi:nil="true"/>
    <lcf76f155ced4ddcb4097134ff3c332f xmlns="61fe4a47-09aa-48f3-9505-8aecb2ee1d92">
      <Terms xmlns="http://schemas.microsoft.com/office/infopath/2007/PartnerControls"/>
    </lcf76f155ced4ddcb4097134ff3c332f>
  </documentManagement>
</p:properties>
</file>

<file path=customXml/item3.xml><?xml version="1.0" encoding="utf-8"?>
<?mso-contentType ?>
<SharedContentType xmlns="Microsoft.SharePoint.Taxonomy.ContentTypeSync" SourceId="29f62856-1543-49d4-a736-4569d363f533" ContentTypeId="0x0101" PreviousValue="false"/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66096F06F95D4883D9FA1B5236D220" ma:contentTypeVersion="17" ma:contentTypeDescription="Create a new document." ma:contentTypeScope="" ma:versionID="cbe42138c7d131bb47487b1308208b26">
  <xsd:schema xmlns:xsd="http://www.w3.org/2001/XMLSchema" xmlns:xs="http://www.w3.org/2001/XMLSchema" xmlns:p="http://schemas.microsoft.com/office/2006/metadata/properties" xmlns:ns1="http://schemas.microsoft.com/sharepoint/v3" xmlns:ns2="4ffa91fb-a0ff-4ac5-b2db-65c790d184a4" xmlns:ns3="http://schemas.microsoft.com/sharepoint.v3" xmlns:ns4="http://schemas.microsoft.com/sharepoint/v3/fields" xmlns:ns5="61fe4a47-09aa-48f3-9505-8aecb2ee1d92" xmlns:ns6="6dd00b4f-ec51-4cb9-b61f-300b4064a75b" targetNamespace="http://schemas.microsoft.com/office/2006/metadata/properties" ma:root="true" ma:fieldsID="9827a2df88c34b6097e9100bb603fa1a" ns1:_="" ns2:_="" ns3:_="" ns4:_="" ns5:_="" ns6:_="">
    <xsd:import namespace="http://schemas.microsoft.com/sharepoint/v3"/>
    <xsd:import namespace="4ffa91fb-a0ff-4ac5-b2db-65c790d184a4"/>
    <xsd:import namespace="http://schemas.microsoft.com/sharepoint.v3"/>
    <xsd:import namespace="http://schemas.microsoft.com/sharepoint/v3/fields"/>
    <xsd:import namespace="61fe4a47-09aa-48f3-9505-8aecb2ee1d92"/>
    <xsd:import namespace="6dd00b4f-ec51-4cb9-b61f-300b4064a75b"/>
    <xsd:element name="properties">
      <xsd:complexType>
        <xsd:sequence>
          <xsd:element name="documentManagement">
            <xsd:complexType>
              <xsd:all>
                <xsd:element ref="ns2:Document_x0020_Creation_x0020_Date" minOccurs="0"/>
                <xsd:element ref="ns2:Creator" minOccurs="0"/>
                <xsd:element ref="ns2:EPA_x0020_Office" minOccurs="0"/>
                <xsd:element ref="ns2:Record" minOccurs="0"/>
                <xsd:element ref="ns3:CategoryDescription" minOccurs="0"/>
                <xsd:element ref="ns2:Identifier" minOccurs="0"/>
                <xsd:element ref="ns2:EPA_x0020_Contributor" minOccurs="0"/>
                <xsd:element ref="ns2:External_x0020_Contributor" minOccurs="0"/>
                <xsd:element ref="ns4:_Coverage" minOccurs="0"/>
                <xsd:element ref="ns2:EPA_x0020_Related_x0020_Documents" minOccurs="0"/>
                <xsd:element ref="ns4:_Source" minOccurs="0"/>
                <xsd:element ref="ns2:Rights" minOccurs="0"/>
                <xsd:element ref="ns1:Language" minOccurs="0"/>
                <xsd:element ref="ns2:j747ac98061d40f0aa7bd47e1db5675d" minOccurs="0"/>
                <xsd:element ref="ns2:TaxKeywordTaxHTField" minOccurs="0"/>
                <xsd:element ref="ns2:TaxCatchAllLabel" minOccurs="0"/>
                <xsd:element ref="ns2:TaxCatchAll" minOccurs="0"/>
                <xsd:element ref="ns5:MediaServiceMetadata" minOccurs="0"/>
                <xsd:element ref="ns5:MediaServiceFastMetadata" minOccurs="0"/>
                <xsd:element ref="ns5:MediaServiceObjectDetectorVersions" minOccurs="0"/>
                <xsd:element ref="ns5:MediaServiceSearchProperties" minOccurs="0"/>
                <xsd:element ref="ns5:lcf76f155ced4ddcb4097134ff3c332f" minOccurs="0"/>
                <xsd:element ref="ns5:MediaServiceDateTaken" minOccurs="0"/>
                <xsd:element ref="ns5:MediaServiceLocation" minOccurs="0"/>
                <xsd:element ref="ns5:MediaServiceOCR" minOccurs="0"/>
                <xsd:element ref="ns5:MediaServiceGenerationTime" minOccurs="0"/>
                <xsd:element ref="ns5:MediaServiceEventHashCode" minOccurs="0"/>
                <xsd:element ref="ns6:SharedWithUsers" minOccurs="0"/>
                <xsd:element ref="ns6:SharedWithDetails" minOccurs="0"/>
                <xsd:element ref="ns5:MediaLengthInSeconds" minOccurs="0"/>
                <xsd:element ref="ns5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Language" ma:index="17" nillable="true" ma:displayName="Language" ma:default="English" ma:description="Select the document language from the drop down." ma:format="Dropdown" ma:internalName="Language" ma:readOnly="false">
      <xsd:simpleType>
        <xsd:restriction base="dms:Choice">
          <xsd:enumeration value="Arabic (Saudi Arabia)"/>
          <xsd:enumeration value="Bulgarian (Bulgaria)"/>
          <xsd:enumeration value="Chinese (Hong Kong S.A.R.)"/>
          <xsd:enumeration value="Chinese (People's Republic of China)"/>
          <xsd:enumeration value="Chinese (Taiwan)"/>
          <xsd:enumeration value="Croatian (Croatia)"/>
          <xsd:enumeration value="Czech (Czech Republic)"/>
          <xsd:enumeration value="Danish (Denmark)"/>
          <xsd:enumeration value="Dutch (Netherlands)"/>
          <xsd:enumeration value="English"/>
          <xsd:enumeration value="Estonian (Estonia)"/>
          <xsd:enumeration value="Finnish (Finland)"/>
          <xsd:enumeration value="French (France)"/>
          <xsd:enumeration value="German (Germany)"/>
          <xsd:enumeration value="Greek (Greece)"/>
          <xsd:enumeration value="Hebrew (Israel)"/>
          <xsd:enumeration value="Hindi (India)"/>
          <xsd:enumeration value="Hungarian (Hungary)"/>
          <xsd:enumeration value="Indonesian (Indonesia)"/>
          <xsd:enumeration value="Italian (Italy)"/>
          <xsd:enumeration value="Japanese (Japan)"/>
          <xsd:enumeration value="Korean (Korea)"/>
          <xsd:enumeration value="Latvian (Latvia)"/>
          <xsd:enumeration value="Lithuanian (Lithuania)"/>
          <xsd:enumeration value="Malay (Malaysia)"/>
          <xsd:enumeration value="Norwegian (Bokmal) (Norway)"/>
          <xsd:enumeration value="Polish (Poland)"/>
          <xsd:enumeration value="Portuguese (Brazil)"/>
          <xsd:enumeration value="Portuguese (Portugal)"/>
          <xsd:enumeration value="Romanian (Romania)"/>
          <xsd:enumeration value="Russian (Russia)"/>
          <xsd:enumeration value="Serbian (Latin) (Serbia)"/>
          <xsd:enumeration value="Slovak (Slovakia)"/>
          <xsd:enumeration value="Slovenian (Slovenia)"/>
          <xsd:enumeration value="Spanish (Spain)"/>
          <xsd:enumeration value="Swedish (Sweden)"/>
          <xsd:enumeration value="Thai (Thailand)"/>
          <xsd:enumeration value="Turkish (Turkey)"/>
          <xsd:enumeration value="Ukrainian (Ukraine)"/>
          <xsd:enumeration value="Urdu (Islamic Republic of Pakistan)"/>
          <xsd:enumeration value="Vietnamese (Vietnam)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fa91fb-a0ff-4ac5-b2db-65c790d184a4" elementFormDefault="qualified">
    <xsd:import namespace="http://schemas.microsoft.com/office/2006/documentManagement/types"/>
    <xsd:import namespace="http://schemas.microsoft.com/office/infopath/2007/PartnerControls"/>
    <xsd:element name="Document_x0020_Creation_x0020_Date" ma:index="2" nillable="true" ma:displayName="Document Date" ma:default="[today]" ma:description="Enter the date this document was last modified. The upload date has been entered by default." ma:format="DateOnly" ma:internalName="Document_x0020_Creation_x0020_Date" ma:readOnly="false">
      <xsd:simpleType>
        <xsd:restriction base="dms:DateTime"/>
      </xsd:simpleType>
    </xsd:element>
    <xsd:element name="Creator" ma:index="3" nillable="true" ma:displayName="Creator" ma:description="Enter the person primarily responsible for the document. The name of the person uploading the document has been entered by default." ma:list="UserInfo" ma:SharePointGroup="0" ma:internalName="Crea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PA_x0020_Office" ma:index="4" nillable="true" ma:displayName="EPA Office" ma:description="Enter the EPA organization primarily responsible for the document. The office of the person uploading the document has been entered by default." ma:internalName="EPA_x0020_Office" ma:readOnly="false">
      <xsd:simpleType>
        <xsd:restriction base="dms:Text">
          <xsd:maxLength value="255"/>
        </xsd:restriction>
      </xsd:simpleType>
    </xsd:element>
    <xsd:element name="Record" ma:index="5" nillable="true" ma:displayName="Record" ma:default="Shared" ma:description="For documents that provide evidence of EPA decisions and actions, select &quot;Shared&quot; (open access) or &quot;Private&quot; (restricted access)." ma:format="Dropdown" ma:internalName="Record" ma:readOnly="false">
      <xsd:simpleType>
        <xsd:restriction base="dms:Choice">
          <xsd:enumeration value="None"/>
          <xsd:enumeration value="Shared"/>
          <xsd:enumeration value="Private"/>
        </xsd:restriction>
      </xsd:simpleType>
    </xsd:element>
    <xsd:element name="Identifier" ma:index="9" nillable="true" ma:displayName="Identifier" ma:description="Enter all EPA identification numbers applicable to this document, one on each line." ma:internalName="Identifier" ma:readOnly="false">
      <xsd:simpleType>
        <xsd:restriction base="dms:Note">
          <xsd:maxLength value="255"/>
        </xsd:restriction>
      </xsd:simpleType>
    </xsd:element>
    <xsd:element name="EPA_x0020_Contributor" ma:index="11" nillable="true" ma:displayName="EPA Contributor" ma:description="Enter an EPA person who contributed to the creation of the document but is not the primary author." ma:list="UserInfo" ma:SharePointGroup="0" ma:internalName="EPA_x0020_Contributor" ma:readOnly="false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xternal_x0020_Contributor" ma:index="12" nillable="true" ma:displayName="External Contributor" ma:description="Enter a non-EPA person who contributed to the creation of the document but is not the primary author." ma:internalName="External_x0020_Contributor" ma:readOnly="false">
      <xsd:simpleType>
        <xsd:restriction base="dms:Note">
          <xsd:maxLength value="255"/>
        </xsd:restriction>
      </xsd:simpleType>
    </xsd:element>
    <xsd:element name="EPA_x0020_Related_x0020_Documents" ma:index="14" nillable="true" ma:displayName="Other Related Documents" ma:description="Enter any related document." ma:internalName="EPA_x0020_Related_x0020_Documents" ma:readOnly="false">
      <xsd:simpleType>
        <xsd:restriction base="dms:Note">
          <xsd:maxLength value="255"/>
        </xsd:restriction>
      </xsd:simpleType>
    </xsd:element>
    <xsd:element name="Rights" ma:index="16" nillable="true" ma:displayName="Rights" ma:description="Enter information about intellectual property rights held over the document (e.g. copyright, patent, trademark)." ma:internalName="Rights" ma:readOnly="false">
      <xsd:simpleType>
        <xsd:restriction base="dms:Note">
          <xsd:maxLength value="255"/>
        </xsd:restriction>
      </xsd:simpleType>
    </xsd:element>
    <xsd:element name="j747ac98061d40f0aa7bd47e1db5675d" ma:index="19" nillable="true" ma:taxonomy="true" ma:internalName="j747ac98061d40f0aa7bd47e1db5675d" ma:taxonomyFieldName="Document_x0020_Type" ma:displayName="Document Type" ma:readOnly="false" ma:default="" ma:fieldId="{3747ac98-061d-40f0-aa7b-d47e1db5675d}" ma:sspId="29f62856-1543-49d4-a736-4569d363f533" ma:termSetId="e06cd6a9-a175-4da0-81cb-8dba7aa394ab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KeywordTaxHTField" ma:index="21" nillable="true" ma:taxonomy="true" ma:internalName="TaxKeywordTaxHTField" ma:taxonomyFieldName="TaxKeyword" ma:displayName="Enterprise Keywords" ma:readOnly="false" ma:fieldId="{23f27201-bee3-471e-b2e7-b64fd8b7ca38}" ma:taxonomyMulti="true" ma:sspId="29f62856-1543-49d4-a736-4569d363f533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Label" ma:index="23" nillable="true" ma:displayName="Taxonomy Catch All Column1" ma:hidden="true" ma:list="{62c71919-e108-40f9-91ea-8fb0d6703598}" ma:internalName="TaxCatchAllLabel" ma:readOnly="true" ma:showField="CatchAllDataLabel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" ma:index="24" nillable="true" ma:displayName="Taxonomy Catch All Column" ma:hidden="true" ma:list="{62c71919-e108-40f9-91ea-8fb0d6703598}" ma:internalName="TaxCatchAll" ma:showField="CatchAllData" ma:web="6dd00b4f-ec51-4cb9-b61f-300b4064a7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.v3" elementFormDefault="qualified">
    <xsd:import namespace="http://schemas.microsoft.com/office/2006/documentManagement/types"/>
    <xsd:import namespace="http://schemas.microsoft.com/office/infopath/2007/PartnerControls"/>
    <xsd:element name="CategoryDescription" ma:index="6" nillable="true" ma:displayName="Description" ma:description="Enter a brief description." ma:internalName="CategoryDescription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Coverage" ma:index="13" nillable="true" ma:displayName="Coverage" ma:description="Enter the geographic location, jurisdiction, or time period for which the document is relevant." ma:internalName="_Coverage" ma:readOnly="false">
      <xsd:simpleType>
        <xsd:restriction base="dms:Text">
          <xsd:maxLength value="255"/>
        </xsd:restriction>
      </xsd:simpleType>
    </xsd:element>
    <xsd:element name="_Source" ma:index="15" nillable="true" ma:displayName="Source" ma:description="Enter a source from which the document is derived." ma:internalName="_Source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fe4a47-09aa-48f3-9505-8aecb2ee1d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33" nillable="true" ma:taxonomy="true" ma:internalName="lcf76f155ced4ddcb4097134ff3c332f" ma:taxonomyFieldName="MediaServiceImageTags" ma:displayName="Image Tags" ma:readOnly="false" ma:fieldId="{5cf76f15-5ced-4ddc-b409-7134ff3c332f}" ma:taxonomyMulti="true" ma:sspId="29f62856-1543-49d4-a736-4569d363f53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3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35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3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4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4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d00b4f-ec51-4cb9-b61f-300b4064a75b" elementFormDefault="qualified">
    <xsd:import namespace="http://schemas.microsoft.com/office/2006/documentManagement/types"/>
    <xsd:import namespace="http://schemas.microsoft.com/office/infopath/2007/PartnerControls"/>
    <xsd:element name="SharedWithUsers" ma:index="3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4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5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5C1104C-0431-471E-BFEC-ECCE1F9FBA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3071CA6-25A9-42F2-BF13-0FF064E54BDD}">
  <ds:schemaRefs>
    <ds:schemaRef ds:uri="4ffa91fb-a0ff-4ac5-b2db-65c790d184a4"/>
    <ds:schemaRef ds:uri="61fe4a47-09aa-48f3-9505-8aecb2ee1d92"/>
    <ds:schemaRef ds:uri="6dd00b4f-ec51-4cb9-b61f-300b4064a75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microsoft.com/sharepoint.v3"/>
    <ds:schemaRef ds:uri="http://schemas.microsoft.com/sharepoint/v3"/>
    <ds:schemaRef ds:uri="http://schemas.microsoft.com/sharepoint/v3/field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6A62655-C507-42AB-933E-AECD42F397EB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FED913C4-EB84-42F3-85D2-9E9EE74775B4}">
  <ds:schemaRefs>
    <ds:schemaRef ds:uri="4ffa91fb-a0ff-4ac5-b2db-65c790d184a4"/>
    <ds:schemaRef ds:uri="61fe4a47-09aa-48f3-9505-8aecb2ee1d92"/>
    <ds:schemaRef ds:uri="6dd00b4f-ec51-4cb9-b61f-300b4064a75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.v3"/>
    <ds:schemaRef ds:uri="http://schemas.microsoft.com/sharepoint/v3"/>
    <ds:schemaRef ds:uri="http://schemas.microsoft.com/sharepoint/v3/field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Weston</vt:lpstr>
      <vt:lpstr>Battery De-energizing Exercise</vt:lpstr>
      <vt:lpstr>Hands-On De-energizing Exercise </vt:lpstr>
      <vt:lpstr>Hands-On Deenergizing Exercise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Ball, Stephen</dc:creator>
  <cp:revision>7</cp:revision>
  <dcterms:created xsi:type="dcterms:W3CDTF">2025-08-12T15:05:20Z</dcterms:created>
  <dcterms:modified xsi:type="dcterms:W3CDTF">2025-09-26T00:09:07Z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0x0101006F66096F06F95D4883D9FA1B5236D220</vt:lpwstr>
  </property>
  <property fmtid="{D5CDD505-2E9C-101B-9397-08002B2CF9AE}" pid="3" name="TaxKeyword">
    <vt:lpwstr/>
  </property>
  <property fmtid="{D5CDD505-2E9C-101B-9397-08002B2CF9AE}" pid="4" name="Document_x0020_Type">
    <vt:lpwstr/>
  </property>
  <property fmtid="{D5CDD505-2E9C-101B-9397-08002B2CF9AE}" pid="5" name="MediaServiceImageTags">
    <vt:lpwstr/>
  </property>
  <property fmtid="{D5CDD505-2E9C-101B-9397-08002B2CF9AE}" pid="6" name="e3f09c3df709400db2417a7161762d62">
    <vt:lpwstr/>
  </property>
  <property fmtid="{D5CDD505-2E9C-101B-9397-08002B2CF9AE}" pid="7" name="EPA_x0020_Subject">
    <vt:lpwstr/>
  </property>
  <property fmtid="{D5CDD505-2E9C-101B-9397-08002B2CF9AE}" pid="8" name="Document Type">
    <vt:lpwstr/>
  </property>
  <property fmtid="{D5CDD505-2E9C-101B-9397-08002B2CF9AE}" pid="9" name="EPA Subject">
    <vt:lpwstr/>
  </property>
</Properties>
</file>