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6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EA9BED-6394-9842-ED79-FC040477D198}" v="65" dt="2025-09-23T23:22:48.928"/>
    <p1510:client id="{AD0AA2FE-15FD-4AD6-7A70-F33DC37F7A36}" v="67" dt="2025-09-25T16:17:24.2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ll, Stephen" userId="dcb9d99b-4ab3-48c6-b30d-4d0a5150d23c" providerId="ADAL" clId="{D52DA665-9CA3-4C3E-80FD-74C320147ED0}"/>
    <pc:docChg chg="custSel modSld">
      <pc:chgData name="Ball, Stephen" userId="dcb9d99b-4ab3-48c6-b30d-4d0a5150d23c" providerId="ADAL" clId="{D52DA665-9CA3-4C3E-80FD-74C320147ED0}" dt="2025-08-20T11:21:50.144" v="297" actId="20577"/>
      <pc:docMkLst>
        <pc:docMk/>
      </pc:docMkLst>
      <pc:sldChg chg="addSp modSp mod">
        <pc:chgData name="Ball, Stephen" userId="dcb9d99b-4ab3-48c6-b30d-4d0a5150d23c" providerId="ADAL" clId="{D52DA665-9CA3-4C3E-80FD-74C320147ED0}" dt="2025-08-19T04:16:55.060" v="102" actId="20577"/>
        <pc:sldMkLst>
          <pc:docMk/>
          <pc:sldMk cId="689480661" sldId="256"/>
        </pc:sldMkLst>
      </pc:sldChg>
      <pc:sldChg chg="modSp mod">
        <pc:chgData name="Ball, Stephen" userId="dcb9d99b-4ab3-48c6-b30d-4d0a5150d23c" providerId="ADAL" clId="{D52DA665-9CA3-4C3E-80FD-74C320147ED0}" dt="2025-08-20T11:21:50.144" v="297" actId="20577"/>
        <pc:sldMkLst>
          <pc:docMk/>
          <pc:sldMk cId="266127011" sldId="257"/>
        </pc:sldMkLst>
      </pc:sldChg>
      <pc:sldChg chg="modSp mod">
        <pc:chgData name="Ball, Stephen" userId="dcb9d99b-4ab3-48c6-b30d-4d0a5150d23c" providerId="ADAL" clId="{D52DA665-9CA3-4C3E-80FD-74C320147ED0}" dt="2025-08-19T18:53:43.649" v="256" actId="20577"/>
        <pc:sldMkLst>
          <pc:docMk/>
          <pc:sldMk cId="3081861011" sldId="258"/>
        </pc:sldMkLst>
      </pc:sldChg>
    </pc:docChg>
  </pc:docChgLst>
  <pc:docChgLst>
    <pc:chgData name="Ball, Stephen" userId="S::ball.stephen@epa.gov::dcb9d99b-4ab3-48c6-b30d-4d0a5150d23c" providerId="AD" clId="Web-{AE9C3A36-DD2D-7DEF-86B8-D1947A331269}"/>
    <pc:docChg chg="modSld">
      <pc:chgData name="Ball, Stephen" userId="S::ball.stephen@epa.gov::dcb9d99b-4ab3-48c6-b30d-4d0a5150d23c" providerId="AD" clId="Web-{AE9C3A36-DD2D-7DEF-86B8-D1947A331269}" dt="2025-08-27T14:59:56.529" v="66" actId="20577"/>
      <pc:docMkLst>
        <pc:docMk/>
      </pc:docMkLst>
      <pc:sldChg chg="modSp">
        <pc:chgData name="Ball, Stephen" userId="S::ball.stephen@epa.gov::dcb9d99b-4ab3-48c6-b30d-4d0a5150d23c" providerId="AD" clId="Web-{AE9C3A36-DD2D-7DEF-86B8-D1947A331269}" dt="2025-08-27T14:59:56.529" v="66" actId="20577"/>
        <pc:sldMkLst>
          <pc:docMk/>
          <pc:sldMk cId="3081861011" sldId="258"/>
        </pc:sldMkLst>
        <pc:spChg chg="mod">
          <ac:chgData name="Ball, Stephen" userId="S::ball.stephen@epa.gov::dcb9d99b-4ab3-48c6-b30d-4d0a5150d23c" providerId="AD" clId="Web-{AE9C3A36-DD2D-7DEF-86B8-D1947A331269}" dt="2025-08-27T14:59:56.529" v="66" actId="20577"/>
          <ac:spMkLst>
            <pc:docMk/>
            <pc:sldMk cId="3081861011" sldId="258"/>
            <ac:spMk id="3" creationId="{B629BE73-2D88-7F77-B67D-0870C65E12C1}"/>
          </ac:spMkLst>
        </pc:spChg>
      </pc:sldChg>
    </pc:docChg>
  </pc:docChgLst>
  <pc:docChgLst>
    <pc:chgData name="Vasser, Bryan" userId="S::vasser.bryan@epa.gov::80406c9c-e883-4ef8-bc47-c2d608b036a3" providerId="AD" clId="Web-{7DEA9BED-6394-9842-ED79-FC040477D198}"/>
    <pc:docChg chg="modSld">
      <pc:chgData name="Vasser, Bryan" userId="S::vasser.bryan@epa.gov::80406c9c-e883-4ef8-bc47-c2d608b036a3" providerId="AD" clId="Web-{7DEA9BED-6394-9842-ED79-FC040477D198}" dt="2025-09-23T23:22:46.991" v="34" actId="20577"/>
      <pc:docMkLst>
        <pc:docMk/>
      </pc:docMkLst>
      <pc:sldChg chg="modSp">
        <pc:chgData name="Vasser, Bryan" userId="S::vasser.bryan@epa.gov::80406c9c-e883-4ef8-bc47-c2d608b036a3" providerId="AD" clId="Web-{7DEA9BED-6394-9842-ED79-FC040477D198}" dt="2025-09-23T23:22:46.991" v="34" actId="20577"/>
        <pc:sldMkLst>
          <pc:docMk/>
          <pc:sldMk cId="689480661" sldId="256"/>
        </pc:sldMkLst>
        <pc:spChg chg="mod">
          <ac:chgData name="Vasser, Bryan" userId="S::vasser.bryan@epa.gov::80406c9c-e883-4ef8-bc47-c2d608b036a3" providerId="AD" clId="Web-{7DEA9BED-6394-9842-ED79-FC040477D198}" dt="2025-09-23T23:22:40.084" v="26" actId="20577"/>
          <ac:spMkLst>
            <pc:docMk/>
            <pc:sldMk cId="689480661" sldId="256"/>
            <ac:spMk id="4" creationId="{3F2290B1-719E-FEC2-F0BA-490E63C4D04F}"/>
          </ac:spMkLst>
        </pc:spChg>
        <pc:spChg chg="mod">
          <ac:chgData name="Vasser, Bryan" userId="S::vasser.bryan@epa.gov::80406c9c-e883-4ef8-bc47-c2d608b036a3" providerId="AD" clId="Web-{7DEA9BED-6394-9842-ED79-FC040477D198}" dt="2025-09-23T23:22:46.991" v="34" actId="20577"/>
          <ac:spMkLst>
            <pc:docMk/>
            <pc:sldMk cId="689480661" sldId="256"/>
            <ac:spMk id="5" creationId="{6CA522C0-2FC4-251A-2FAB-72F8FD6F10EF}"/>
          </ac:spMkLst>
        </pc:spChg>
      </pc:sldChg>
    </pc:docChg>
  </pc:docChgLst>
  <pc:docChgLst>
    <pc:chgData name="Ball, Stephen" userId="S::ball.stephen@epa.gov::dcb9d99b-4ab3-48c6-b30d-4d0a5150d23c" providerId="AD" clId="Web-{AD0AA2FE-15FD-4AD6-7A70-F33DC37F7A36}"/>
    <pc:docChg chg="modSld">
      <pc:chgData name="Ball, Stephen" userId="S::ball.stephen@epa.gov::dcb9d99b-4ab3-48c6-b30d-4d0a5150d23c" providerId="AD" clId="Web-{AD0AA2FE-15FD-4AD6-7A70-F33DC37F7A36}" dt="2025-09-25T16:17:24.225" v="67" actId="20577"/>
      <pc:docMkLst>
        <pc:docMk/>
      </pc:docMkLst>
      <pc:sldChg chg="modSp">
        <pc:chgData name="Ball, Stephen" userId="S::ball.stephen@epa.gov::dcb9d99b-4ab3-48c6-b30d-4d0a5150d23c" providerId="AD" clId="Web-{AD0AA2FE-15FD-4AD6-7A70-F33DC37F7A36}" dt="2025-09-25T16:17:24.225" v="67" actId="20577"/>
        <pc:sldMkLst>
          <pc:docMk/>
          <pc:sldMk cId="3081861011" sldId="258"/>
        </pc:sldMkLst>
        <pc:spChg chg="mod">
          <ac:chgData name="Ball, Stephen" userId="S::ball.stephen@epa.gov::dcb9d99b-4ab3-48c6-b30d-4d0a5150d23c" providerId="AD" clId="Web-{AD0AA2FE-15FD-4AD6-7A70-F33DC37F7A36}" dt="2025-09-25T16:17:24.225" v="67" actId="20577"/>
          <ac:spMkLst>
            <pc:docMk/>
            <pc:sldMk cId="3081861011" sldId="258"/>
            <ac:spMk id="3" creationId="{B629BE73-2D88-7F77-B67D-0870C65E12C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092D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rgbClr val="F84D42"/>
                </a:solidFill>
                <a:latin typeface="Geography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rgbClr val="DAE3F3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F2F2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17775240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chemeClr val="tx2">
                    <a:lumMod val="75000"/>
                  </a:schemeClr>
                </a:solidFill>
                <a:latin typeface="Geography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092D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31348264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 userDrawn="1"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1590679355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2"/>
            <a:ext cx="12191999" cy="520372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23" name="Rectangle 22"/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82869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49D715-0085-479B-A6C7-51A6289D83B6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5F83425-D491-470F-93BF-2A6145225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F04B35-8466-44EA-A0FC-79F34891F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600202"/>
            <a:ext cx="3497279" cy="45259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43E27B0D-5FE0-4216-A2E6-F9F6AD22B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CF91BAA-33D6-4795-9C7F-00A98523E5A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618375" y="1600201"/>
            <a:ext cx="5964025" cy="45259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135C4F-5310-485E-8753-FE42DD0CC1B3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46506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97BEC7-FC97-413A-9335-B90838D7B099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4DED28-7881-4089-99BC-DA4938783EBE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95CBCD0F-10CC-4558-A117-200AFD1C8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5743E16-86F2-457A-9197-85A32D0CF4C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47838" y="578254"/>
            <a:ext cx="10321925" cy="608924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4114593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7336" y="1600202"/>
            <a:ext cx="95650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389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push dir="u"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 cap="none" baseline="0">
          <a:solidFill>
            <a:srgbClr val="F84D42"/>
          </a:solidFill>
          <a:latin typeface="Geography"/>
          <a:ea typeface="+mj-ea"/>
          <a:cs typeface="+mj-cs"/>
        </a:defRPr>
      </a:lvl1pPr>
    </p:titleStyle>
    <p:bodyStyle>
      <a:lvl1pPr marL="231775" indent="-231775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2800" kern="1200">
          <a:solidFill>
            <a:srgbClr val="394651"/>
          </a:solidFill>
          <a:latin typeface="Geography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1C0BA-A134-4E3B-F8C2-5C5FF1D934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7484" y="2568577"/>
            <a:ext cx="7869084" cy="1470025"/>
          </a:xfrm>
        </p:spPr>
        <p:txBody>
          <a:bodyPr/>
          <a:lstStyle/>
          <a:p>
            <a:r>
              <a:rPr lang="en-US" dirty="0"/>
              <a:t>Lithium-Ion Battery Response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CB7275-90FC-6523-3611-E4BCB9992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6232" y="3594102"/>
            <a:ext cx="7315200" cy="889000"/>
          </a:xfrm>
        </p:spPr>
        <p:txBody>
          <a:bodyPr/>
          <a:lstStyle/>
          <a:p>
            <a:r>
              <a:rPr lang="en-US" dirty="0"/>
              <a:t>Introductions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2290B1-719E-FEC2-F0BA-490E63C4D04F}"/>
              </a:ext>
            </a:extLst>
          </p:cNvPr>
          <p:cNvSpPr txBox="1"/>
          <p:nvPr/>
        </p:nvSpPr>
        <p:spPr>
          <a:xfrm>
            <a:off x="5696155" y="5064127"/>
            <a:ext cx="2035277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Stephen Ball</a:t>
            </a:r>
          </a:p>
          <a:p>
            <a:pPr algn="r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Bryan Vasser</a:t>
            </a:r>
          </a:p>
          <a:p>
            <a:pPr algn="r"/>
            <a:r>
              <a:rPr lang="en-US" dirty="0">
                <a:solidFill>
                  <a:schemeClr val="bg1">
                    <a:lumMod val="65000"/>
                  </a:schemeClr>
                </a:solidFill>
                <a:ea typeface="Calibri"/>
                <a:cs typeface="Calibri"/>
              </a:rPr>
              <a:t>Greg Jenkins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A522C0-2FC4-251A-2FAB-72F8FD6F10EF}"/>
              </a:ext>
            </a:extLst>
          </p:cNvPr>
          <p:cNvSpPr txBox="1"/>
          <p:nvPr/>
        </p:nvSpPr>
        <p:spPr>
          <a:xfrm>
            <a:off x="4660248" y="4038602"/>
            <a:ext cx="3061352" cy="40011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r"/>
            <a:r>
              <a:rPr lang="en-US" sz="2000" dirty="0">
                <a:solidFill>
                  <a:schemeClr val="bg1">
                    <a:lumMod val="65000"/>
                  </a:schemeClr>
                </a:solidFill>
              </a:rPr>
              <a:t>September 25 and 26, 2025</a:t>
            </a:r>
          </a:p>
        </p:txBody>
      </p:sp>
    </p:spTree>
    <p:extLst>
      <p:ext uri="{BB962C8B-B14F-4D97-AF65-F5344CB8AC3E}">
        <p14:creationId xmlns:p14="http://schemas.microsoft.com/office/powerpoint/2010/main" val="68948066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3106A-9C3A-688C-D957-2C2AE0B16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51F1E8-50F4-F317-F3CE-18668B894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case of an emergency – Where are the bathrooms?</a:t>
            </a:r>
          </a:p>
          <a:p>
            <a:endParaRPr lang="en-US" dirty="0"/>
          </a:p>
          <a:p>
            <a:r>
              <a:rPr lang="en-US" dirty="0"/>
              <a:t>Name, Organization, lithium-ion battery experience</a:t>
            </a:r>
          </a:p>
          <a:p>
            <a:pPr lvl="1"/>
            <a:r>
              <a:rPr lang="en-US" dirty="0"/>
              <a:t>What is an On-Scene Coordinator</a:t>
            </a:r>
          </a:p>
          <a:p>
            <a:endParaRPr lang="en-US" dirty="0"/>
          </a:p>
          <a:p>
            <a:r>
              <a:rPr lang="en-US" dirty="0"/>
              <a:t>GOALS</a:t>
            </a:r>
          </a:p>
          <a:p>
            <a:pPr lvl="1"/>
            <a:r>
              <a:rPr lang="en-US" dirty="0"/>
              <a:t>Disseminate as much LIB response info as is currently known by EPA</a:t>
            </a:r>
          </a:p>
          <a:p>
            <a:pPr lvl="1"/>
            <a:r>
              <a:rPr lang="en-US" dirty="0"/>
              <a:t>Prepare OSCs and Partner responders to address LIB incidents</a:t>
            </a:r>
          </a:p>
          <a:p>
            <a:pPr lvl="1"/>
            <a:r>
              <a:rPr lang="en-US" dirty="0"/>
              <a:t>Create normalcy and routine in dealing with LIB responses</a:t>
            </a:r>
          </a:p>
        </p:txBody>
      </p:sp>
    </p:spTree>
    <p:extLst>
      <p:ext uri="{BB962C8B-B14F-4D97-AF65-F5344CB8AC3E}">
        <p14:creationId xmlns:p14="http://schemas.microsoft.com/office/powerpoint/2010/main" val="266127011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5613A-96BD-4809-B57D-EDCF73A3C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9BE73-2D88-7F77-B67D-0870C65E12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/>
              <a:t>Considerations to keep in mind</a:t>
            </a:r>
          </a:p>
          <a:p>
            <a:pPr lvl="1"/>
            <a:r>
              <a:rPr lang="en-US" dirty="0"/>
              <a:t>Li-ion Batteries are in our life – our intent is not to vilify batteries, but we do need to talk about bad situations to enhance preparedness</a:t>
            </a:r>
          </a:p>
          <a:p>
            <a:pPr lvl="1"/>
            <a:r>
              <a:rPr lang="en-US" dirty="0"/>
              <a:t>This training is meant to inform, but not direct response partners</a:t>
            </a:r>
          </a:p>
          <a:p>
            <a:pPr lvl="1"/>
            <a:r>
              <a:rPr lang="en-US" dirty="0"/>
              <a:t>Not everything is known about LIB response</a:t>
            </a:r>
          </a:p>
          <a:p>
            <a:pPr lvl="1"/>
            <a:r>
              <a:rPr lang="en-US" dirty="0"/>
              <a:t>Future information may change how these incidents are approached</a:t>
            </a:r>
          </a:p>
          <a:p>
            <a:pPr lvl="1"/>
            <a:r>
              <a:rPr lang="en-US" dirty="0"/>
              <a:t>EPA and DOT are actively working on updated regulations to help address some challenges</a:t>
            </a:r>
          </a:p>
          <a:p>
            <a:pPr lvl="1"/>
            <a:r>
              <a:rPr lang="en-US" dirty="0"/>
              <a:t>EPA has a National Task Force for LIBs</a:t>
            </a:r>
          </a:p>
          <a:p>
            <a:pPr lvl="2"/>
            <a:r>
              <a:rPr lang="en-US" dirty="0"/>
              <a:t>Response guidance document</a:t>
            </a:r>
          </a:p>
          <a:p>
            <a:pPr lvl="2"/>
            <a:r>
              <a:rPr lang="en-US" dirty="0"/>
              <a:t>Continuing training</a:t>
            </a:r>
          </a:p>
          <a:p>
            <a:pPr lvl="2"/>
            <a:r>
              <a:rPr lang="en-US" dirty="0"/>
              <a:t>Continuing research</a:t>
            </a:r>
          </a:p>
        </p:txBody>
      </p:sp>
    </p:spTree>
    <p:extLst>
      <p:ext uri="{BB962C8B-B14F-4D97-AF65-F5344CB8AC3E}">
        <p14:creationId xmlns:p14="http://schemas.microsoft.com/office/powerpoint/2010/main" val="3081861011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West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ston" id="{D3D24628-472A-4FBA-86CE-4DFD783D16D4}" vid="{D9A6143B-8D98-48CB-8941-3ECE253936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66096F06F95D4883D9FA1B5236D220" ma:contentTypeVersion="17" ma:contentTypeDescription="Create a new document." ma:contentTypeScope="" ma:versionID="cbe42138c7d131bb47487b1308208b26">
  <xsd:schema xmlns:xsd="http://www.w3.org/2001/XMLSchema" xmlns:xs="http://www.w3.org/2001/XMLSchema" xmlns:p="http://schemas.microsoft.com/office/2006/metadata/properties" xmlns:ns1="http://schemas.microsoft.com/sharepoint/v3" xmlns:ns2="4ffa91fb-a0ff-4ac5-b2db-65c790d184a4" xmlns:ns3="http://schemas.microsoft.com/sharepoint.v3" xmlns:ns4="http://schemas.microsoft.com/sharepoint/v3/fields" xmlns:ns5="61fe4a47-09aa-48f3-9505-8aecb2ee1d92" xmlns:ns6="6dd00b4f-ec51-4cb9-b61f-300b4064a75b" targetNamespace="http://schemas.microsoft.com/office/2006/metadata/properties" ma:root="true" ma:fieldsID="9827a2df88c34b6097e9100bb603fa1a" ns1:_="" ns2:_="" ns3:_="" ns4:_="" ns5:_="" ns6:_="">
    <xsd:import namespace="http://schemas.microsoft.com/sharepoint/v3"/>
    <xsd:import namespace="4ffa91fb-a0ff-4ac5-b2db-65c790d184a4"/>
    <xsd:import namespace="http://schemas.microsoft.com/sharepoint.v3"/>
    <xsd:import namespace="http://schemas.microsoft.com/sharepoint/v3/fields"/>
    <xsd:import namespace="61fe4a47-09aa-48f3-9505-8aecb2ee1d92"/>
    <xsd:import namespace="6dd00b4f-ec51-4cb9-b61f-300b4064a75b"/>
    <xsd:element name="properties">
      <xsd:complexType>
        <xsd:sequence>
          <xsd:element name="documentManagement">
            <xsd:complexType>
              <xsd:all>
                <xsd:element ref="ns2:Document_x0020_Creation_x0020_Date" minOccurs="0"/>
                <xsd:element ref="ns2:Creator" minOccurs="0"/>
                <xsd:element ref="ns2:EPA_x0020_Office" minOccurs="0"/>
                <xsd:element ref="ns2:Record" minOccurs="0"/>
                <xsd:element ref="ns3:CategoryDescription" minOccurs="0"/>
                <xsd:element ref="ns2:Identifier" minOccurs="0"/>
                <xsd:element ref="ns2:EPA_x0020_Contributor" minOccurs="0"/>
                <xsd:element ref="ns2:External_x0020_Contributor" minOccurs="0"/>
                <xsd:element ref="ns4:_Coverage" minOccurs="0"/>
                <xsd:element ref="ns2:EPA_x0020_Related_x0020_Documents" minOccurs="0"/>
                <xsd:element ref="ns4:_Source" minOccurs="0"/>
                <xsd:element ref="ns2:Rights" minOccurs="0"/>
                <xsd:element ref="ns1:Language" minOccurs="0"/>
                <xsd:element ref="ns2:j747ac98061d40f0aa7bd47e1db5675d" minOccurs="0"/>
                <xsd:element ref="ns2:TaxKeywordTaxHTField" minOccurs="0"/>
                <xsd:element ref="ns2:TaxCatchAllLabel" minOccurs="0"/>
                <xsd:element ref="ns2:TaxCatchAll" minOccurs="0"/>
                <xsd:element ref="ns5:MediaServiceMetadata" minOccurs="0"/>
                <xsd:element ref="ns5:MediaServiceFastMetadata" minOccurs="0"/>
                <xsd:element ref="ns5:MediaServiceObjectDetectorVersions" minOccurs="0"/>
                <xsd:element ref="ns5:MediaServiceSearchProperties" minOccurs="0"/>
                <xsd:element ref="ns5:lcf76f155ced4ddcb4097134ff3c332f" minOccurs="0"/>
                <xsd:element ref="ns5:MediaServiceDateTaken" minOccurs="0"/>
                <xsd:element ref="ns5:MediaServiceLocation" minOccurs="0"/>
                <xsd:element ref="ns5:MediaServiceOCR" minOccurs="0"/>
                <xsd:element ref="ns5:MediaServiceGenerationTime" minOccurs="0"/>
                <xsd:element ref="ns5:MediaServiceEventHashCode" minOccurs="0"/>
                <xsd:element ref="ns6:SharedWithUsers" minOccurs="0"/>
                <xsd:element ref="ns6:SharedWithDetails" minOccurs="0"/>
                <xsd:element ref="ns5:MediaLengthInSeconds" minOccurs="0"/>
                <xsd:element ref="ns5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17" nillable="true" ma:displayName="Language" ma:default="English" ma:description="Select the document language from the drop down." ma:format="Dropdown" ma:internalName="Language" ma:readOnly="false">
      <xsd:simpleType>
        <xsd:restriction base="dms:Choice">
          <xsd:enumeration value="Arabic (Saudi Arabia)"/>
          <xsd:enumeration value="Bulgarian (Bulgaria)"/>
          <xsd:enumeration value="Chinese (Hong Kong S.A.R.)"/>
          <xsd:enumeration value="Chinese (People's Republic of China)"/>
          <xsd:enumeration value="Chinese (Taiwan)"/>
          <xsd:enumeration value="Croatian (Croatia)"/>
          <xsd:enumeration value="Czech (Czech Republic)"/>
          <xsd:enumeration value="Danish (Denmark)"/>
          <xsd:enumeration value="Dutch (Netherlands)"/>
          <xsd:enumeration value="English"/>
          <xsd:enumeration value="Estonian (Estonia)"/>
          <xsd:enumeration value="Finnish (Finland)"/>
          <xsd:enumeration value="French (France)"/>
          <xsd:enumeration value="German (Germany)"/>
          <xsd:enumeration value="Greek (Greece)"/>
          <xsd:enumeration value="Hebrew (Israel)"/>
          <xsd:enumeration value="Hindi (India)"/>
          <xsd:enumeration value="Hungarian (Hungary)"/>
          <xsd:enumeration value="Indonesian (Indonesia)"/>
          <xsd:enumeration value="Italian (Italy)"/>
          <xsd:enumeration value="Japanese (Japan)"/>
          <xsd:enumeration value="Korean (Korea)"/>
          <xsd:enumeration value="Latvian (Latvia)"/>
          <xsd:enumeration value="Lithuanian (Lithuania)"/>
          <xsd:enumeration value="Malay (Malaysia)"/>
          <xsd:enumeration value="Norwegian (Bokmal) (Norway)"/>
          <xsd:enumeration value="Polish (Poland)"/>
          <xsd:enumeration value="Portuguese (Brazil)"/>
          <xsd:enumeration value="Portuguese (Portugal)"/>
          <xsd:enumeration value="Romanian (Romania)"/>
          <xsd:enumeration value="Russian (Russia)"/>
          <xsd:enumeration value="Serbian (Latin) (Serbia)"/>
          <xsd:enumeration value="Slovak (Slovakia)"/>
          <xsd:enumeration value="Slovenian (Slovenia)"/>
          <xsd:enumeration value="Spanish (Spain)"/>
          <xsd:enumeration value="Swedish (Sweden)"/>
          <xsd:enumeration value="Thai (Thailand)"/>
          <xsd:enumeration value="Turkish (Turkey)"/>
          <xsd:enumeration value="Ukrainian (Ukraine)"/>
          <xsd:enumeration value="Urdu (Islamic Republic of Pakistan)"/>
          <xsd:enumeration value="Vietnamese (Vietnam)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a91fb-a0ff-4ac5-b2db-65c790d184a4" elementFormDefault="qualified">
    <xsd:import namespace="http://schemas.microsoft.com/office/2006/documentManagement/types"/>
    <xsd:import namespace="http://schemas.microsoft.com/office/infopath/2007/PartnerControls"/>
    <xsd:element name="Document_x0020_Creation_x0020_Date" ma:index="2" nillable="true" ma:displayName="Document Date" ma:default="[today]" ma:description="Enter the date this document was last modified. The upload date has been entered by default." ma:format="DateOnly" ma:internalName="Document_x0020_Creation_x0020_Date" ma:readOnly="false">
      <xsd:simpleType>
        <xsd:restriction base="dms:DateTime"/>
      </xsd:simpleType>
    </xsd:element>
    <xsd:element name="Creator" ma:index="3" nillable="true" ma:displayName="Creator" ma:description="Enter the person primarily responsible for the document. The name of the person uploading the document has been entered by default." ma:list="UserInfo" ma:SharePointGroup="0" ma:internalName="Crea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PA_x0020_Office" ma:index="4" nillable="true" ma:displayName="EPA Office" ma:description="Enter the EPA organization primarily responsible for the document. The office of the person uploading the document has been entered by default." ma:internalName="EPA_x0020_Office" ma:readOnly="false">
      <xsd:simpleType>
        <xsd:restriction base="dms:Text">
          <xsd:maxLength value="255"/>
        </xsd:restriction>
      </xsd:simpleType>
    </xsd:element>
    <xsd:element name="Record" ma:index="5" nillable="true" ma:displayName="Record" ma:default="Shared" ma:description="For documents that provide evidence of EPA decisions and actions, select &quot;Shared&quot; (open access) or &quot;Private&quot; (restricted access)." ma:format="Dropdown" ma:internalName="Record" ma:readOnly="false">
      <xsd:simpleType>
        <xsd:restriction base="dms:Choice">
          <xsd:enumeration value="None"/>
          <xsd:enumeration value="Shared"/>
          <xsd:enumeration value="Private"/>
        </xsd:restriction>
      </xsd:simpleType>
    </xsd:element>
    <xsd:element name="Identifier" ma:index="9" nillable="true" ma:displayName="Identifier" ma:description="Enter all EPA identification numbers applicable to this document, one on each line." ma:internalName="Identifier" ma:readOnly="false">
      <xsd:simpleType>
        <xsd:restriction base="dms:Note">
          <xsd:maxLength value="255"/>
        </xsd:restriction>
      </xsd:simpleType>
    </xsd:element>
    <xsd:element name="EPA_x0020_Contributor" ma:index="11" nillable="true" ma:displayName="EPA Contributor" ma:description="Enter an EPA person who contributed to the creation of the document but is not the primary author." ma:list="UserInfo" ma:SharePointGroup="0" ma:internalName="EPA_x0020_Contribu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xternal_x0020_Contributor" ma:index="12" nillable="true" ma:displayName="External Contributor" ma:description="Enter a non-EPA person who contributed to the creation of the document but is not the primary author." ma:internalName="External_x0020_Contributor" ma:readOnly="false">
      <xsd:simpleType>
        <xsd:restriction base="dms:Note">
          <xsd:maxLength value="255"/>
        </xsd:restriction>
      </xsd:simpleType>
    </xsd:element>
    <xsd:element name="EPA_x0020_Related_x0020_Documents" ma:index="14" nillable="true" ma:displayName="Other Related Documents" ma:description="Enter any related document." ma:internalName="EPA_x0020_Related_x0020_Documents" ma:readOnly="false">
      <xsd:simpleType>
        <xsd:restriction base="dms:Note">
          <xsd:maxLength value="255"/>
        </xsd:restriction>
      </xsd:simpleType>
    </xsd:element>
    <xsd:element name="Rights" ma:index="16" nillable="true" ma:displayName="Rights" ma:description="Enter information about intellectual property rights held over the document (e.g. copyright, patent, trademark)." ma:internalName="Rights" ma:readOnly="false">
      <xsd:simpleType>
        <xsd:restriction base="dms:Note">
          <xsd:maxLength value="255"/>
        </xsd:restriction>
      </xsd:simpleType>
    </xsd:element>
    <xsd:element name="j747ac98061d40f0aa7bd47e1db5675d" ma:index="19" nillable="true" ma:taxonomy="true" ma:internalName="j747ac98061d40f0aa7bd47e1db5675d" ma:taxonomyFieldName="Document_x0020_Type" ma:displayName="Document Type" ma:readOnly="false" ma:default="" ma:fieldId="{3747ac98-061d-40f0-aa7b-d47e1db5675d}" ma:sspId="29f62856-1543-49d4-a736-4569d363f533" ma:termSetId="e06cd6a9-a175-4da0-81cb-8dba7aa394a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KeywordTaxHTField" ma:index="21" nillable="true" ma:taxonomy="true" ma:internalName="TaxKeywordTaxHTField" ma:taxonomyFieldName="TaxKeyword" ma:displayName="Enterprise Keywords" ma:readOnly="false" ma:fieldId="{23f27201-bee3-471e-b2e7-b64fd8b7ca38}" ma:taxonomyMulti="true" ma:sspId="29f62856-1543-49d4-a736-4569d363f533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Label" ma:index="23" nillable="true" ma:displayName="Taxonomy Catch All Column1" ma:hidden="true" ma:list="{62c71919-e108-40f9-91ea-8fb0d6703598}" ma:internalName="TaxCatchAllLabel" ma:readOnly="true" ma:showField="CatchAllDataLabel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" ma:index="24" nillable="true" ma:displayName="Taxonomy Catch All Column" ma:hidden="true" ma:list="{62c71919-e108-40f9-91ea-8fb0d6703598}" ma:internalName="TaxCatchAll" ma:showField="CatchAllData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.v3" elementFormDefault="qualified">
    <xsd:import namespace="http://schemas.microsoft.com/office/2006/documentManagement/types"/>
    <xsd:import namespace="http://schemas.microsoft.com/office/infopath/2007/PartnerControls"/>
    <xsd:element name="CategoryDescription" ma:index="6" nillable="true" ma:displayName="Description" ma:description="Enter a brief description." ma:internalName="CategoryDescription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Coverage" ma:index="13" nillable="true" ma:displayName="Coverage" ma:description="Enter the geographic location, jurisdiction, or time period for which the document is relevant." ma:internalName="_Coverage" ma:readOnly="false">
      <xsd:simpleType>
        <xsd:restriction base="dms:Text">
          <xsd:maxLength value="255"/>
        </xsd:restriction>
      </xsd:simpleType>
    </xsd:element>
    <xsd:element name="_Source" ma:index="15" nillable="true" ma:displayName="Source" ma:description="Enter a source from which the document is derived." ma:internalName="_Source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fe4a47-09aa-48f3-9505-8aecb2ee1d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33" nillable="true" ma:taxonomy="true" ma:internalName="lcf76f155ced4ddcb4097134ff3c332f" ma:taxonomyFieldName="MediaServiceImageTags" ma:displayName="Image Tags" ma:readOnly="false" ma:fieldId="{5cf76f15-5ced-4ddc-b409-7134ff3c332f}" ma:taxonomyMulti="true" ma:sspId="29f62856-1543-49d4-a736-4569d363f53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3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35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4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4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d00b4f-ec51-4cb9-b61f-300b4064a75b" elementFormDefault="qualified">
    <xsd:import namespace="http://schemas.microsoft.com/office/2006/documentManagement/types"/>
    <xsd:import namespace="http://schemas.microsoft.com/office/infopath/2007/PartnerControls"/>
    <xsd:element name="SharedWithUsers" ma:index="3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5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Source xmlns="http://schemas.microsoft.com/sharepoint/v3/fields" xsi:nil="true"/>
    <Language xmlns="http://schemas.microsoft.com/sharepoint/v3">English</Language>
    <j747ac98061d40f0aa7bd47e1db5675d xmlns="4ffa91fb-a0ff-4ac5-b2db-65c790d184a4">
      <Terms xmlns="http://schemas.microsoft.com/office/infopath/2007/PartnerControls"/>
    </j747ac98061d40f0aa7bd47e1db5675d>
    <External_x0020_Contributor xmlns="4ffa91fb-a0ff-4ac5-b2db-65c790d184a4" xsi:nil="true"/>
    <TaxKeywordTaxHTField xmlns="4ffa91fb-a0ff-4ac5-b2db-65c790d184a4">
      <Terms xmlns="http://schemas.microsoft.com/office/infopath/2007/PartnerControls"/>
    </TaxKeywordTaxHTField>
    <Record xmlns="4ffa91fb-a0ff-4ac5-b2db-65c790d184a4">Shared</Record>
    <Rights xmlns="4ffa91fb-a0ff-4ac5-b2db-65c790d184a4" xsi:nil="true"/>
    <Document_x0020_Creation_x0020_Date xmlns="4ffa91fb-a0ff-4ac5-b2db-65c790d184a4">2025-08-12T15:06:43+00:00</Document_x0020_Creation_x0020_Date>
    <EPA_x0020_Office xmlns="4ffa91fb-a0ff-4ac5-b2db-65c790d184a4" xsi:nil="true"/>
    <CategoryDescription xmlns="http://schemas.microsoft.com/sharepoint.v3" xsi:nil="true"/>
    <Identifier xmlns="4ffa91fb-a0ff-4ac5-b2db-65c790d184a4" xsi:nil="true"/>
    <_Coverage xmlns="http://schemas.microsoft.com/sharepoint/v3/fields" xsi:nil="true"/>
    <Creator xmlns="4ffa91fb-a0ff-4ac5-b2db-65c790d184a4">
      <UserInfo>
        <DisplayName/>
        <AccountId xsi:nil="true"/>
        <AccountType/>
      </UserInfo>
    </Creator>
    <EPA_x0020_Related_x0020_Documents xmlns="4ffa91fb-a0ff-4ac5-b2db-65c790d184a4" xsi:nil="true"/>
    <EPA_x0020_Contributor xmlns="4ffa91fb-a0ff-4ac5-b2db-65c790d184a4">
      <UserInfo>
        <DisplayName/>
        <AccountId xsi:nil="true"/>
        <AccountType/>
      </UserInfo>
    </EPA_x0020_Contributor>
    <TaxCatchAll xmlns="4ffa91fb-a0ff-4ac5-b2db-65c790d184a4" xsi:nil="true"/>
    <lcf76f155ced4ddcb4097134ff3c332f xmlns="61fe4a47-09aa-48f3-9505-8aecb2ee1d9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29f62856-1543-49d4-a736-4569d363f533" ContentTypeId="0x0101" PreviousValue="false"/>
</file>

<file path=customXml/itemProps1.xml><?xml version="1.0" encoding="utf-8"?>
<ds:datastoreItem xmlns:ds="http://schemas.openxmlformats.org/officeDocument/2006/customXml" ds:itemID="{FED913C4-EB84-42F3-85D2-9E9EE74775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4ffa91fb-a0ff-4ac5-b2db-65c790d184a4"/>
    <ds:schemaRef ds:uri="http://schemas.microsoft.com/sharepoint.v3"/>
    <ds:schemaRef ds:uri="http://schemas.microsoft.com/sharepoint/v3/fields"/>
    <ds:schemaRef ds:uri="61fe4a47-09aa-48f3-9505-8aecb2ee1d92"/>
    <ds:schemaRef ds:uri="6dd00b4f-ec51-4cb9-b61f-300b4064a7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071CA6-25A9-42F2-BF13-0FF064E54BDD}">
  <ds:schemaRefs>
    <ds:schemaRef ds:uri="http://purl.org/dc/terms/"/>
    <ds:schemaRef ds:uri="4ffa91fb-a0ff-4ac5-b2db-65c790d184a4"/>
    <ds:schemaRef ds:uri="http://schemas.microsoft.com/office/infopath/2007/PartnerControls"/>
    <ds:schemaRef ds:uri="http://schemas.openxmlformats.org/package/2006/metadata/core-properties"/>
    <ds:schemaRef ds:uri="6dd00b4f-ec51-4cb9-b61f-300b4064a75b"/>
    <ds:schemaRef ds:uri="http://purl.org/dc/elements/1.1/"/>
    <ds:schemaRef ds:uri="http://schemas.microsoft.com/office/2006/documentManagement/types"/>
    <ds:schemaRef ds:uri="61fe4a47-09aa-48f3-9505-8aecb2ee1d92"/>
    <ds:schemaRef ds:uri="http://purl.org/dc/dcmitype/"/>
    <ds:schemaRef ds:uri="http://schemas.microsoft.com/sharepoint/v3/fields"/>
    <ds:schemaRef ds:uri="http://www.w3.org/XML/1998/namespace"/>
    <ds:schemaRef ds:uri="http://schemas.microsoft.com/sharepoint.v3"/>
    <ds:schemaRef ds:uri="http://schemas.microsoft.com/sharepoint/v3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35C1104C-0431-471E-BFEC-ECCE1F9FBA76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C6A62655-C507-42AB-933E-AECD42F397EB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1008</TotalTime>
  <Words>138</Words>
  <Application>Microsoft Office PowerPoint</Application>
  <PresentationFormat>Widescreen</PresentationFormat>
  <Paragraphs>26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Weston</vt:lpstr>
      <vt:lpstr>Lithium-Ion Battery Response Training</vt:lpstr>
      <vt:lpstr>Introductions </vt:lpstr>
      <vt:lpstr>Introductions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Ball, Stephen</dc:creator>
  <cp:lastModifiedBy>Ball, Stephen</cp:lastModifiedBy>
  <cp:revision>28</cp:revision>
  <dcterms:created xsi:type="dcterms:W3CDTF">2025-08-12T15:05:20Z</dcterms:created>
  <dcterms:modified xsi:type="dcterms:W3CDTF">2025-09-25T16:17:34Z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0x0101006F66096F06F95D4883D9FA1B5236D220</vt:lpwstr>
  </property>
  <property fmtid="{D5CDD505-2E9C-101B-9397-08002B2CF9AE}" pid="3" name="TaxKeyword">
    <vt:lpwstr/>
  </property>
  <property fmtid="{D5CDD505-2E9C-101B-9397-08002B2CF9AE}" pid="4" name="Document_x0020_Type">
    <vt:lpwstr/>
  </property>
  <property fmtid="{D5CDD505-2E9C-101B-9397-08002B2CF9AE}" pid="5" name="MediaServiceImageTags">
    <vt:lpwstr/>
  </property>
  <property fmtid="{D5CDD505-2E9C-101B-9397-08002B2CF9AE}" pid="6" name="e3f09c3df709400db2417a7161762d62">
    <vt:lpwstr/>
  </property>
  <property fmtid="{D5CDD505-2E9C-101B-9397-08002B2CF9AE}" pid="7" name="EPA_x0020_Subject">
    <vt:lpwstr/>
  </property>
  <property fmtid="{D5CDD505-2E9C-101B-9397-08002B2CF9AE}" pid="8" name="Document Type">
    <vt:lpwstr/>
  </property>
  <property fmtid="{D5CDD505-2E9C-101B-9397-08002B2CF9AE}" pid="9" name="EPA Subject">
    <vt:lpwstr/>
  </property>
</Properties>
</file>