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1852347-F9FC-33D3-E730-7B2E444A0082}" name="Ball, Stephen" initials="SB" userId="S::Ball.Stephen@epa.gov::dcb9d99b-4ab3-48c6-b30d-4d0a5150d23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8/10/relationships/authors" Target="author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ritchlow, Maggy" userId="d7bd3d0a-654e-487f-bc94-2749320f92fd" providerId="ADAL" clId="{B61A4A03-C844-47BB-AB93-E2D85CA664FD}"/>
    <pc:docChg chg="undo custSel addSld delSld modSld">
      <pc:chgData name="Critchlow, Maggy" userId="d7bd3d0a-654e-487f-bc94-2749320f92fd" providerId="ADAL" clId="{B61A4A03-C844-47BB-AB93-E2D85CA664FD}" dt="2025-08-14T20:41:19.826" v="941" actId="1076"/>
      <pc:docMkLst>
        <pc:docMk/>
      </pc:docMkLst>
      <pc:sldChg chg="modSp mod">
        <pc:chgData name="Critchlow, Maggy" userId="d7bd3d0a-654e-487f-bc94-2749320f92fd" providerId="ADAL" clId="{B61A4A03-C844-47BB-AB93-E2D85CA664FD}" dt="2025-08-14T20:08:47.646" v="105" actId="20577"/>
        <pc:sldMkLst>
          <pc:docMk/>
          <pc:sldMk cId="689480661" sldId="256"/>
        </pc:sldMkLst>
        <pc:spChg chg="mod">
          <ac:chgData name="Critchlow, Maggy" userId="d7bd3d0a-654e-487f-bc94-2749320f92fd" providerId="ADAL" clId="{B61A4A03-C844-47BB-AB93-E2D85CA664FD}" dt="2025-08-14T20:08:35.235" v="44" actId="20577"/>
          <ac:spMkLst>
            <pc:docMk/>
            <pc:sldMk cId="689480661" sldId="256"/>
            <ac:spMk id="2" creationId="{6261C0BA-A134-4E3B-F8C2-5C5FF1D93433}"/>
          </ac:spMkLst>
        </pc:spChg>
        <pc:spChg chg="mod">
          <ac:chgData name="Critchlow, Maggy" userId="d7bd3d0a-654e-487f-bc94-2749320f92fd" providerId="ADAL" clId="{B61A4A03-C844-47BB-AB93-E2D85CA664FD}" dt="2025-08-14T20:08:47.646" v="105" actId="20577"/>
          <ac:spMkLst>
            <pc:docMk/>
            <pc:sldMk cId="689480661" sldId="256"/>
            <ac:spMk id="3" creationId="{52CB7275-90FC-6523-3611-E4BCB99929F7}"/>
          </ac:spMkLst>
        </pc:spChg>
      </pc:sldChg>
      <pc:sldChg chg="del">
        <pc:chgData name="Critchlow, Maggy" userId="d7bd3d0a-654e-487f-bc94-2749320f92fd" providerId="ADAL" clId="{B61A4A03-C844-47BB-AB93-E2D85CA664FD}" dt="2025-08-14T20:08:52.777" v="106" actId="2696"/>
        <pc:sldMkLst>
          <pc:docMk/>
          <pc:sldMk cId="266127011" sldId="257"/>
        </pc:sldMkLst>
      </pc:sldChg>
      <pc:sldChg chg="addSp delSp modSp new mod">
        <pc:chgData name="Critchlow, Maggy" userId="d7bd3d0a-654e-487f-bc94-2749320f92fd" providerId="ADAL" clId="{B61A4A03-C844-47BB-AB93-E2D85CA664FD}" dt="2025-08-14T20:16:01.443" v="167" actId="14100"/>
        <pc:sldMkLst>
          <pc:docMk/>
          <pc:sldMk cId="2521820998" sldId="257"/>
        </pc:sldMkLst>
        <pc:spChg chg="mod">
          <ac:chgData name="Critchlow, Maggy" userId="d7bd3d0a-654e-487f-bc94-2749320f92fd" providerId="ADAL" clId="{B61A4A03-C844-47BB-AB93-E2D85CA664FD}" dt="2025-08-14T20:15:24.780" v="156" actId="20577"/>
          <ac:spMkLst>
            <pc:docMk/>
            <pc:sldMk cId="2521820998" sldId="257"/>
            <ac:spMk id="2" creationId="{6CFA4AEB-E1EC-CA8C-5210-0872C329DB2E}"/>
          </ac:spMkLst>
        </pc:spChg>
        <pc:spChg chg="add del mod">
          <ac:chgData name="Critchlow, Maggy" userId="d7bd3d0a-654e-487f-bc94-2749320f92fd" providerId="ADAL" clId="{B61A4A03-C844-47BB-AB93-E2D85CA664FD}" dt="2025-08-14T20:16:01.443" v="167" actId="14100"/>
          <ac:spMkLst>
            <pc:docMk/>
            <pc:sldMk cId="2521820998" sldId="257"/>
            <ac:spMk id="3" creationId="{4F941503-40A2-3706-1E39-6F401D83936B}"/>
          </ac:spMkLst>
        </pc:spChg>
        <pc:picChg chg="add mod">
          <ac:chgData name="Critchlow, Maggy" userId="d7bd3d0a-654e-487f-bc94-2749320f92fd" providerId="ADAL" clId="{B61A4A03-C844-47BB-AB93-E2D85CA664FD}" dt="2025-08-14T20:15:35.085" v="161" actId="1076"/>
          <ac:picMkLst>
            <pc:docMk/>
            <pc:sldMk cId="2521820998" sldId="257"/>
            <ac:picMk id="5" creationId="{E7C84A43-9569-B12C-0F23-564105591BF7}"/>
          </ac:picMkLst>
        </pc:picChg>
      </pc:sldChg>
      <pc:sldChg chg="addSp delSp modSp new mod">
        <pc:chgData name="Critchlow, Maggy" userId="d7bd3d0a-654e-487f-bc94-2749320f92fd" providerId="ADAL" clId="{B61A4A03-C844-47BB-AB93-E2D85CA664FD}" dt="2025-08-14T20:16:34.413" v="213" actId="1076"/>
        <pc:sldMkLst>
          <pc:docMk/>
          <pc:sldMk cId="3744861998" sldId="258"/>
        </pc:sldMkLst>
        <pc:spChg chg="mod">
          <ac:chgData name="Critchlow, Maggy" userId="d7bd3d0a-654e-487f-bc94-2749320f92fd" providerId="ADAL" clId="{B61A4A03-C844-47BB-AB93-E2D85CA664FD}" dt="2025-08-14T20:16:26.523" v="210" actId="20577"/>
          <ac:spMkLst>
            <pc:docMk/>
            <pc:sldMk cId="3744861998" sldId="258"/>
            <ac:spMk id="2" creationId="{ED9C8BC9-0562-BBC8-7C3A-C49723572A23}"/>
          </ac:spMkLst>
        </pc:spChg>
        <pc:picChg chg="add mod">
          <ac:chgData name="Critchlow, Maggy" userId="d7bd3d0a-654e-487f-bc94-2749320f92fd" providerId="ADAL" clId="{B61A4A03-C844-47BB-AB93-E2D85CA664FD}" dt="2025-08-14T20:16:34.413" v="213" actId="1076"/>
          <ac:picMkLst>
            <pc:docMk/>
            <pc:sldMk cId="3744861998" sldId="258"/>
            <ac:picMk id="4" creationId="{68C83523-954B-BF4C-97AD-7212E98BF30D}"/>
          </ac:picMkLst>
        </pc:picChg>
      </pc:sldChg>
      <pc:sldChg chg="addSp modSp new mod">
        <pc:chgData name="Critchlow, Maggy" userId="d7bd3d0a-654e-487f-bc94-2749320f92fd" providerId="ADAL" clId="{B61A4A03-C844-47BB-AB93-E2D85CA664FD}" dt="2025-08-14T20:20:03.696" v="290" actId="1076"/>
        <pc:sldMkLst>
          <pc:docMk/>
          <pc:sldMk cId="251729236" sldId="259"/>
        </pc:sldMkLst>
        <pc:spChg chg="mod">
          <ac:chgData name="Critchlow, Maggy" userId="d7bd3d0a-654e-487f-bc94-2749320f92fd" providerId="ADAL" clId="{B61A4A03-C844-47BB-AB93-E2D85CA664FD}" dt="2025-08-14T20:16:49.420" v="245" actId="20577"/>
          <ac:spMkLst>
            <pc:docMk/>
            <pc:sldMk cId="251729236" sldId="259"/>
            <ac:spMk id="2" creationId="{8DC72EDA-9EC9-FC75-AC8D-8CC59E82BACC}"/>
          </ac:spMkLst>
        </pc:spChg>
        <pc:spChg chg="mod">
          <ac:chgData name="Critchlow, Maggy" userId="d7bd3d0a-654e-487f-bc94-2749320f92fd" providerId="ADAL" clId="{B61A4A03-C844-47BB-AB93-E2D85CA664FD}" dt="2025-08-14T20:19:20.067" v="278" actId="1076"/>
          <ac:spMkLst>
            <pc:docMk/>
            <pc:sldMk cId="251729236" sldId="259"/>
            <ac:spMk id="3" creationId="{616FC1EA-39FC-1984-2913-2DA8B0F70FB8}"/>
          </ac:spMkLst>
        </pc:spChg>
        <pc:picChg chg="add mod">
          <ac:chgData name="Critchlow, Maggy" userId="d7bd3d0a-654e-487f-bc94-2749320f92fd" providerId="ADAL" clId="{B61A4A03-C844-47BB-AB93-E2D85CA664FD}" dt="2025-08-14T20:19:25.763" v="280" actId="1076"/>
          <ac:picMkLst>
            <pc:docMk/>
            <pc:sldMk cId="251729236" sldId="259"/>
            <ac:picMk id="4" creationId="{D2A80083-44AD-1D05-BE7D-ADF4ED601D63}"/>
          </ac:picMkLst>
        </pc:picChg>
        <pc:picChg chg="add mod">
          <ac:chgData name="Critchlow, Maggy" userId="d7bd3d0a-654e-487f-bc94-2749320f92fd" providerId="ADAL" clId="{B61A4A03-C844-47BB-AB93-E2D85CA664FD}" dt="2025-08-14T20:19:32.428" v="282" actId="1076"/>
          <ac:picMkLst>
            <pc:docMk/>
            <pc:sldMk cId="251729236" sldId="259"/>
            <ac:picMk id="5" creationId="{6B7B5FD1-7FF0-B95D-9B82-B5E86BEE6138}"/>
          </ac:picMkLst>
        </pc:picChg>
        <pc:picChg chg="add mod">
          <ac:chgData name="Critchlow, Maggy" userId="d7bd3d0a-654e-487f-bc94-2749320f92fd" providerId="ADAL" clId="{B61A4A03-C844-47BB-AB93-E2D85CA664FD}" dt="2025-08-14T20:19:42.623" v="284" actId="1076"/>
          <ac:picMkLst>
            <pc:docMk/>
            <pc:sldMk cId="251729236" sldId="259"/>
            <ac:picMk id="6" creationId="{82F3A327-7834-7A93-BB73-AA1B6C068F06}"/>
          </ac:picMkLst>
        </pc:picChg>
        <pc:picChg chg="add mod">
          <ac:chgData name="Critchlow, Maggy" userId="d7bd3d0a-654e-487f-bc94-2749320f92fd" providerId="ADAL" clId="{B61A4A03-C844-47BB-AB93-E2D85CA664FD}" dt="2025-08-14T20:19:50.324" v="286" actId="1076"/>
          <ac:picMkLst>
            <pc:docMk/>
            <pc:sldMk cId="251729236" sldId="259"/>
            <ac:picMk id="7" creationId="{FCC0403F-64EB-8DBC-FFB8-1CE0B55F8ABB}"/>
          </ac:picMkLst>
        </pc:picChg>
        <pc:picChg chg="add mod">
          <ac:chgData name="Critchlow, Maggy" userId="d7bd3d0a-654e-487f-bc94-2749320f92fd" providerId="ADAL" clId="{B61A4A03-C844-47BB-AB93-E2D85CA664FD}" dt="2025-08-14T20:19:56.817" v="288" actId="1076"/>
          <ac:picMkLst>
            <pc:docMk/>
            <pc:sldMk cId="251729236" sldId="259"/>
            <ac:picMk id="8" creationId="{37E36635-E620-D474-E801-DE7FF904ACC5}"/>
          </ac:picMkLst>
        </pc:picChg>
        <pc:picChg chg="add mod">
          <ac:chgData name="Critchlow, Maggy" userId="d7bd3d0a-654e-487f-bc94-2749320f92fd" providerId="ADAL" clId="{B61A4A03-C844-47BB-AB93-E2D85CA664FD}" dt="2025-08-14T20:20:03.696" v="290" actId="1076"/>
          <ac:picMkLst>
            <pc:docMk/>
            <pc:sldMk cId="251729236" sldId="259"/>
            <ac:picMk id="9" creationId="{7042EE23-3C4A-3341-280F-B8E5F3B46431}"/>
          </ac:picMkLst>
        </pc:picChg>
      </pc:sldChg>
      <pc:sldChg chg="addSp modSp new mod">
        <pc:chgData name="Critchlow, Maggy" userId="d7bd3d0a-654e-487f-bc94-2749320f92fd" providerId="ADAL" clId="{B61A4A03-C844-47BB-AB93-E2D85CA664FD}" dt="2025-08-14T20:22:51.871" v="428" actId="12"/>
        <pc:sldMkLst>
          <pc:docMk/>
          <pc:sldMk cId="3878810534" sldId="260"/>
        </pc:sldMkLst>
        <pc:spChg chg="mod">
          <ac:chgData name="Critchlow, Maggy" userId="d7bd3d0a-654e-487f-bc94-2749320f92fd" providerId="ADAL" clId="{B61A4A03-C844-47BB-AB93-E2D85CA664FD}" dt="2025-08-14T20:20:41.505" v="315" actId="20577"/>
          <ac:spMkLst>
            <pc:docMk/>
            <pc:sldMk cId="3878810534" sldId="260"/>
            <ac:spMk id="2" creationId="{6B774D7B-48DF-12A6-0299-DF29DEB38269}"/>
          </ac:spMkLst>
        </pc:spChg>
        <pc:spChg chg="mod">
          <ac:chgData name="Critchlow, Maggy" userId="d7bd3d0a-654e-487f-bc94-2749320f92fd" providerId="ADAL" clId="{B61A4A03-C844-47BB-AB93-E2D85CA664FD}" dt="2025-08-14T20:21:37.914" v="387" actId="27636"/>
          <ac:spMkLst>
            <pc:docMk/>
            <pc:sldMk cId="3878810534" sldId="260"/>
            <ac:spMk id="3" creationId="{C66AD879-CA54-9706-EEEC-2DB4E14E3970}"/>
          </ac:spMkLst>
        </pc:spChg>
        <pc:spChg chg="add mod">
          <ac:chgData name="Critchlow, Maggy" userId="d7bd3d0a-654e-487f-bc94-2749320f92fd" providerId="ADAL" clId="{B61A4A03-C844-47BB-AB93-E2D85CA664FD}" dt="2025-08-14T20:22:51.871" v="428" actId="12"/>
          <ac:spMkLst>
            <pc:docMk/>
            <pc:sldMk cId="3878810534" sldId="260"/>
            <ac:spMk id="4" creationId="{013B7920-6B4D-DE86-DBDA-449961024F61}"/>
          </ac:spMkLst>
        </pc:spChg>
      </pc:sldChg>
      <pc:sldChg chg="addSp delSp modSp new mod">
        <pc:chgData name="Critchlow, Maggy" userId="d7bd3d0a-654e-487f-bc94-2749320f92fd" providerId="ADAL" clId="{B61A4A03-C844-47BB-AB93-E2D85CA664FD}" dt="2025-08-14T20:23:45.859" v="479" actId="1076"/>
        <pc:sldMkLst>
          <pc:docMk/>
          <pc:sldMk cId="122362719" sldId="261"/>
        </pc:sldMkLst>
        <pc:spChg chg="mod">
          <ac:chgData name="Critchlow, Maggy" userId="d7bd3d0a-654e-487f-bc94-2749320f92fd" providerId="ADAL" clId="{B61A4A03-C844-47BB-AB93-E2D85CA664FD}" dt="2025-08-14T20:23:28.520" v="474" actId="27636"/>
          <ac:spMkLst>
            <pc:docMk/>
            <pc:sldMk cId="122362719" sldId="261"/>
            <ac:spMk id="2" creationId="{79727061-DD63-22C3-EB0D-02B66259054F}"/>
          </ac:spMkLst>
        </pc:spChg>
        <pc:graphicFrameChg chg="add mod">
          <ac:chgData name="Critchlow, Maggy" userId="d7bd3d0a-654e-487f-bc94-2749320f92fd" providerId="ADAL" clId="{B61A4A03-C844-47BB-AB93-E2D85CA664FD}" dt="2025-08-14T20:23:45.859" v="479" actId="1076"/>
          <ac:graphicFrameMkLst>
            <pc:docMk/>
            <pc:sldMk cId="122362719" sldId="261"/>
            <ac:graphicFrameMk id="5" creationId="{788D2109-3200-5049-EF52-CEDEBB031776}"/>
          </ac:graphicFrameMkLst>
        </pc:graphicFrameChg>
      </pc:sldChg>
      <pc:sldChg chg="addSp modSp new mod">
        <pc:chgData name="Critchlow, Maggy" userId="d7bd3d0a-654e-487f-bc94-2749320f92fd" providerId="ADAL" clId="{B61A4A03-C844-47BB-AB93-E2D85CA664FD}" dt="2025-08-14T20:26:28.634" v="587" actId="20577"/>
        <pc:sldMkLst>
          <pc:docMk/>
          <pc:sldMk cId="1357979865" sldId="262"/>
        </pc:sldMkLst>
        <pc:spChg chg="mod">
          <ac:chgData name="Critchlow, Maggy" userId="d7bd3d0a-654e-487f-bc94-2749320f92fd" providerId="ADAL" clId="{B61A4A03-C844-47BB-AB93-E2D85CA664FD}" dt="2025-08-14T20:26:28.634" v="587" actId="20577"/>
          <ac:spMkLst>
            <pc:docMk/>
            <pc:sldMk cId="1357979865" sldId="262"/>
            <ac:spMk id="2" creationId="{C747999F-FF19-895E-F9E7-1BFFC1444342}"/>
          </ac:spMkLst>
        </pc:spChg>
        <pc:spChg chg="mod">
          <ac:chgData name="Critchlow, Maggy" userId="d7bd3d0a-654e-487f-bc94-2749320f92fd" providerId="ADAL" clId="{B61A4A03-C844-47BB-AB93-E2D85CA664FD}" dt="2025-08-14T20:24:59.821" v="580" actId="20577"/>
          <ac:spMkLst>
            <pc:docMk/>
            <pc:sldMk cId="1357979865" sldId="262"/>
            <ac:spMk id="3" creationId="{A235D0BD-03A5-576F-6764-954256C5A9A9}"/>
          </ac:spMkLst>
        </pc:spChg>
      </pc:sldChg>
      <pc:sldChg chg="addSp modSp new mod">
        <pc:chgData name="Critchlow, Maggy" userId="d7bd3d0a-654e-487f-bc94-2749320f92fd" providerId="ADAL" clId="{B61A4A03-C844-47BB-AB93-E2D85CA664FD}" dt="2025-08-14T20:26:56.158" v="613" actId="27636"/>
        <pc:sldMkLst>
          <pc:docMk/>
          <pc:sldMk cId="2990197313" sldId="263"/>
        </pc:sldMkLst>
        <pc:spChg chg="mod">
          <ac:chgData name="Critchlow, Maggy" userId="d7bd3d0a-654e-487f-bc94-2749320f92fd" providerId="ADAL" clId="{B61A4A03-C844-47BB-AB93-E2D85CA664FD}" dt="2025-08-14T20:26:35.931" v="604" actId="20577"/>
          <ac:spMkLst>
            <pc:docMk/>
            <pc:sldMk cId="2990197313" sldId="263"/>
            <ac:spMk id="2" creationId="{A32FC5BC-1C90-B1CE-28E8-5C9D46004582}"/>
          </ac:spMkLst>
        </pc:spChg>
        <pc:spChg chg="mod">
          <ac:chgData name="Critchlow, Maggy" userId="d7bd3d0a-654e-487f-bc94-2749320f92fd" providerId="ADAL" clId="{B61A4A03-C844-47BB-AB93-E2D85CA664FD}" dt="2025-08-14T20:26:56.158" v="613" actId="27636"/>
          <ac:spMkLst>
            <pc:docMk/>
            <pc:sldMk cId="2990197313" sldId="263"/>
            <ac:spMk id="3" creationId="{710D7DAE-41EA-97EC-9CEF-9EB6CD77991D}"/>
          </ac:spMkLst>
        </pc:spChg>
        <pc:picChg chg="add mod">
          <ac:chgData name="Critchlow, Maggy" userId="d7bd3d0a-654e-487f-bc94-2749320f92fd" providerId="ADAL" clId="{B61A4A03-C844-47BB-AB93-E2D85CA664FD}" dt="2025-08-14T20:26:49.902" v="610"/>
          <ac:picMkLst>
            <pc:docMk/>
            <pc:sldMk cId="2990197313" sldId="263"/>
            <ac:picMk id="4" creationId="{26017013-1ABE-C4FA-32EA-92F7723CC275}"/>
          </ac:picMkLst>
        </pc:picChg>
      </pc:sldChg>
      <pc:sldChg chg="addSp delSp modSp new mod modClrScheme chgLayout">
        <pc:chgData name="Critchlow, Maggy" userId="d7bd3d0a-654e-487f-bc94-2749320f92fd" providerId="ADAL" clId="{B61A4A03-C844-47BB-AB93-E2D85CA664FD}" dt="2025-08-14T20:27:57.724" v="670" actId="1076"/>
        <pc:sldMkLst>
          <pc:docMk/>
          <pc:sldMk cId="2056389359" sldId="264"/>
        </pc:sldMkLst>
        <pc:spChg chg="mod">
          <ac:chgData name="Critchlow, Maggy" userId="d7bd3d0a-654e-487f-bc94-2749320f92fd" providerId="ADAL" clId="{B61A4A03-C844-47BB-AB93-E2D85CA664FD}" dt="2025-08-14T20:27:40.082" v="666" actId="26606"/>
          <ac:spMkLst>
            <pc:docMk/>
            <pc:sldMk cId="2056389359" sldId="264"/>
            <ac:spMk id="2" creationId="{33A3462D-C1B2-A38B-EBFC-159C3DFBD375}"/>
          </ac:spMkLst>
        </pc:spChg>
        <pc:graphicFrameChg chg="add mod">
          <ac:chgData name="Critchlow, Maggy" userId="d7bd3d0a-654e-487f-bc94-2749320f92fd" providerId="ADAL" clId="{B61A4A03-C844-47BB-AB93-E2D85CA664FD}" dt="2025-08-14T20:27:57.724" v="670" actId="1076"/>
          <ac:graphicFrameMkLst>
            <pc:docMk/>
            <pc:sldMk cId="2056389359" sldId="264"/>
            <ac:graphicFrameMk id="5" creationId="{35660DB0-50AE-95A5-701B-7C6B11A938FC}"/>
          </ac:graphicFrameMkLst>
        </pc:graphicFrameChg>
      </pc:sldChg>
      <pc:sldChg chg="addSp delSp modSp new mod">
        <pc:chgData name="Critchlow, Maggy" userId="d7bd3d0a-654e-487f-bc94-2749320f92fd" providerId="ADAL" clId="{B61A4A03-C844-47BB-AB93-E2D85CA664FD}" dt="2025-08-14T20:28:35.117" v="697" actId="27636"/>
        <pc:sldMkLst>
          <pc:docMk/>
          <pc:sldMk cId="2243921876" sldId="265"/>
        </pc:sldMkLst>
        <pc:spChg chg="mod">
          <ac:chgData name="Critchlow, Maggy" userId="d7bd3d0a-654e-487f-bc94-2749320f92fd" providerId="ADAL" clId="{B61A4A03-C844-47BB-AB93-E2D85CA664FD}" dt="2025-08-14T20:28:15.486" v="690" actId="20577"/>
          <ac:spMkLst>
            <pc:docMk/>
            <pc:sldMk cId="2243921876" sldId="265"/>
            <ac:spMk id="2" creationId="{FCD275B1-981C-41F6-1336-256BF9684FCD}"/>
          </ac:spMkLst>
        </pc:spChg>
        <pc:spChg chg="mod">
          <ac:chgData name="Critchlow, Maggy" userId="d7bd3d0a-654e-487f-bc94-2749320f92fd" providerId="ADAL" clId="{B61A4A03-C844-47BB-AB93-E2D85CA664FD}" dt="2025-08-14T20:28:35.117" v="697" actId="27636"/>
          <ac:spMkLst>
            <pc:docMk/>
            <pc:sldMk cId="2243921876" sldId="265"/>
            <ac:spMk id="3" creationId="{001E43BE-4DB1-7B10-E3EC-E03ED624A6E7}"/>
          </ac:spMkLst>
        </pc:spChg>
        <pc:graphicFrameChg chg="add mod">
          <ac:chgData name="Critchlow, Maggy" userId="d7bd3d0a-654e-487f-bc94-2749320f92fd" providerId="ADAL" clId="{B61A4A03-C844-47BB-AB93-E2D85CA664FD}" dt="2025-08-14T20:28:25.652" v="691"/>
          <ac:graphicFrameMkLst>
            <pc:docMk/>
            <pc:sldMk cId="2243921876" sldId="265"/>
            <ac:graphicFrameMk id="5" creationId="{931E51A7-86A5-7804-CC27-D5C2B505658C}"/>
          </ac:graphicFrameMkLst>
        </pc:graphicFrameChg>
      </pc:sldChg>
      <pc:sldChg chg="addSp delSp modSp new mod">
        <pc:chgData name="Critchlow, Maggy" userId="d7bd3d0a-654e-487f-bc94-2749320f92fd" providerId="ADAL" clId="{B61A4A03-C844-47BB-AB93-E2D85CA664FD}" dt="2025-08-14T20:38:03.701" v="872" actId="12"/>
        <pc:sldMkLst>
          <pc:docMk/>
          <pc:sldMk cId="3388615051" sldId="266"/>
        </pc:sldMkLst>
        <pc:spChg chg="mod">
          <ac:chgData name="Critchlow, Maggy" userId="d7bd3d0a-654e-487f-bc94-2749320f92fd" providerId="ADAL" clId="{B61A4A03-C844-47BB-AB93-E2D85CA664FD}" dt="2025-08-14T20:29:14.134" v="746" actId="20577"/>
          <ac:spMkLst>
            <pc:docMk/>
            <pc:sldMk cId="3388615051" sldId="266"/>
            <ac:spMk id="2" creationId="{FE11BDC7-5EF4-BD75-FA49-15A9773BE3D9}"/>
          </ac:spMkLst>
        </pc:spChg>
        <pc:spChg chg="mod">
          <ac:chgData name="Critchlow, Maggy" userId="d7bd3d0a-654e-487f-bc94-2749320f92fd" providerId="ADAL" clId="{B61A4A03-C844-47BB-AB93-E2D85CA664FD}" dt="2025-08-14T20:38:03.701" v="872" actId="12"/>
          <ac:spMkLst>
            <pc:docMk/>
            <pc:sldMk cId="3388615051" sldId="266"/>
            <ac:spMk id="3" creationId="{21475143-0B32-CD3B-92A1-3DCA96202A8A}"/>
          </ac:spMkLst>
        </pc:spChg>
        <pc:spChg chg="add mod">
          <ac:chgData name="Critchlow, Maggy" userId="d7bd3d0a-654e-487f-bc94-2749320f92fd" providerId="ADAL" clId="{B61A4A03-C844-47BB-AB93-E2D85CA664FD}" dt="2025-08-14T20:34:17.817" v="791" actId="1076"/>
          <ac:spMkLst>
            <pc:docMk/>
            <pc:sldMk cId="3388615051" sldId="266"/>
            <ac:spMk id="11" creationId="{479139CC-894B-95FF-774E-43D7293324CD}"/>
          </ac:spMkLst>
        </pc:spChg>
        <pc:spChg chg="mod">
          <ac:chgData name="Critchlow, Maggy" userId="d7bd3d0a-654e-487f-bc94-2749320f92fd" providerId="ADAL" clId="{B61A4A03-C844-47BB-AB93-E2D85CA664FD}" dt="2025-08-14T20:33:26.902" v="783"/>
          <ac:spMkLst>
            <pc:docMk/>
            <pc:sldMk cId="3388615051" sldId="266"/>
            <ac:spMk id="18" creationId="{76C60FC6-D00C-0645-864A-D491149B7D97}"/>
          </ac:spMkLst>
        </pc:spChg>
        <pc:spChg chg="mod">
          <ac:chgData name="Critchlow, Maggy" userId="d7bd3d0a-654e-487f-bc94-2749320f92fd" providerId="ADAL" clId="{B61A4A03-C844-47BB-AB93-E2D85CA664FD}" dt="2025-08-14T20:33:26.902" v="783"/>
          <ac:spMkLst>
            <pc:docMk/>
            <pc:sldMk cId="3388615051" sldId="266"/>
            <ac:spMk id="19" creationId="{03DE7AB9-882D-4C21-7E9F-3BF8328CADAD}"/>
          </ac:spMkLst>
        </pc:spChg>
        <pc:spChg chg="mod">
          <ac:chgData name="Critchlow, Maggy" userId="d7bd3d0a-654e-487f-bc94-2749320f92fd" providerId="ADAL" clId="{B61A4A03-C844-47BB-AB93-E2D85CA664FD}" dt="2025-08-14T20:33:26.902" v="783"/>
          <ac:spMkLst>
            <pc:docMk/>
            <pc:sldMk cId="3388615051" sldId="266"/>
            <ac:spMk id="20" creationId="{BB2EAF5C-BA64-B46D-B860-FE02ACC86414}"/>
          </ac:spMkLst>
        </pc:spChg>
        <pc:spChg chg="mod">
          <ac:chgData name="Critchlow, Maggy" userId="d7bd3d0a-654e-487f-bc94-2749320f92fd" providerId="ADAL" clId="{B61A4A03-C844-47BB-AB93-E2D85CA664FD}" dt="2025-08-14T20:33:26.902" v="783"/>
          <ac:spMkLst>
            <pc:docMk/>
            <pc:sldMk cId="3388615051" sldId="266"/>
            <ac:spMk id="21" creationId="{E08D76E7-CDF7-B6A9-4B7A-16CE363DFCC8}"/>
          </ac:spMkLst>
        </pc:spChg>
        <pc:spChg chg="mod">
          <ac:chgData name="Critchlow, Maggy" userId="d7bd3d0a-654e-487f-bc94-2749320f92fd" providerId="ADAL" clId="{B61A4A03-C844-47BB-AB93-E2D85CA664FD}" dt="2025-08-14T20:33:26.902" v="783"/>
          <ac:spMkLst>
            <pc:docMk/>
            <pc:sldMk cId="3388615051" sldId="266"/>
            <ac:spMk id="22" creationId="{4EA60043-6E28-B05B-8AD9-DC5DDE46721A}"/>
          </ac:spMkLst>
        </pc:spChg>
        <pc:spChg chg="mod">
          <ac:chgData name="Critchlow, Maggy" userId="d7bd3d0a-654e-487f-bc94-2749320f92fd" providerId="ADAL" clId="{B61A4A03-C844-47BB-AB93-E2D85CA664FD}" dt="2025-08-14T20:33:33.638" v="784"/>
          <ac:spMkLst>
            <pc:docMk/>
            <pc:sldMk cId="3388615051" sldId="266"/>
            <ac:spMk id="26" creationId="{DDB6D618-0534-768B-8D84-00886E44B45A}"/>
          </ac:spMkLst>
        </pc:spChg>
        <pc:spChg chg="mod">
          <ac:chgData name="Critchlow, Maggy" userId="d7bd3d0a-654e-487f-bc94-2749320f92fd" providerId="ADAL" clId="{B61A4A03-C844-47BB-AB93-E2D85CA664FD}" dt="2025-08-14T20:33:33.638" v="784"/>
          <ac:spMkLst>
            <pc:docMk/>
            <pc:sldMk cId="3388615051" sldId="266"/>
            <ac:spMk id="27" creationId="{B4CB5545-32F6-0302-21E3-352ABFB8883B}"/>
          </ac:spMkLst>
        </pc:spChg>
        <pc:spChg chg="mod">
          <ac:chgData name="Critchlow, Maggy" userId="d7bd3d0a-654e-487f-bc94-2749320f92fd" providerId="ADAL" clId="{B61A4A03-C844-47BB-AB93-E2D85CA664FD}" dt="2025-08-14T20:33:33.638" v="784"/>
          <ac:spMkLst>
            <pc:docMk/>
            <pc:sldMk cId="3388615051" sldId="266"/>
            <ac:spMk id="28" creationId="{6DAC7076-592F-916D-40B1-91A752720FCB}"/>
          </ac:spMkLst>
        </pc:spChg>
        <pc:spChg chg="mod">
          <ac:chgData name="Critchlow, Maggy" userId="d7bd3d0a-654e-487f-bc94-2749320f92fd" providerId="ADAL" clId="{B61A4A03-C844-47BB-AB93-E2D85CA664FD}" dt="2025-08-14T20:33:33.638" v="784"/>
          <ac:spMkLst>
            <pc:docMk/>
            <pc:sldMk cId="3388615051" sldId="266"/>
            <ac:spMk id="29" creationId="{46FD461F-1BE7-A18D-BEDF-2438ECB089C3}"/>
          </ac:spMkLst>
        </pc:spChg>
        <pc:spChg chg="mod">
          <ac:chgData name="Critchlow, Maggy" userId="d7bd3d0a-654e-487f-bc94-2749320f92fd" providerId="ADAL" clId="{B61A4A03-C844-47BB-AB93-E2D85CA664FD}" dt="2025-08-14T20:33:33.638" v="784"/>
          <ac:spMkLst>
            <pc:docMk/>
            <pc:sldMk cId="3388615051" sldId="266"/>
            <ac:spMk id="30" creationId="{C07B0D07-DCB4-5079-D63A-1E607F7D79E3}"/>
          </ac:spMkLst>
        </pc:spChg>
        <pc:spChg chg="mod">
          <ac:chgData name="Critchlow, Maggy" userId="d7bd3d0a-654e-487f-bc94-2749320f92fd" providerId="ADAL" clId="{B61A4A03-C844-47BB-AB93-E2D85CA664FD}" dt="2025-08-14T20:33:41.130" v="785"/>
          <ac:spMkLst>
            <pc:docMk/>
            <pc:sldMk cId="3388615051" sldId="266"/>
            <ac:spMk id="34" creationId="{3F1EECE6-E9BC-8B05-7D7A-0C2958C1A39F}"/>
          </ac:spMkLst>
        </pc:spChg>
        <pc:spChg chg="mod">
          <ac:chgData name="Critchlow, Maggy" userId="d7bd3d0a-654e-487f-bc94-2749320f92fd" providerId="ADAL" clId="{B61A4A03-C844-47BB-AB93-E2D85CA664FD}" dt="2025-08-14T20:33:41.130" v="785"/>
          <ac:spMkLst>
            <pc:docMk/>
            <pc:sldMk cId="3388615051" sldId="266"/>
            <ac:spMk id="35" creationId="{DCC99B94-53C9-AE7B-DD39-CF323634D13A}"/>
          </ac:spMkLst>
        </pc:spChg>
        <pc:spChg chg="mod">
          <ac:chgData name="Critchlow, Maggy" userId="d7bd3d0a-654e-487f-bc94-2749320f92fd" providerId="ADAL" clId="{B61A4A03-C844-47BB-AB93-E2D85CA664FD}" dt="2025-08-14T20:33:41.130" v="785"/>
          <ac:spMkLst>
            <pc:docMk/>
            <pc:sldMk cId="3388615051" sldId="266"/>
            <ac:spMk id="36" creationId="{F36111A4-8F78-B765-05B7-91BCF1642C3D}"/>
          </ac:spMkLst>
        </pc:spChg>
        <pc:spChg chg="mod">
          <ac:chgData name="Critchlow, Maggy" userId="d7bd3d0a-654e-487f-bc94-2749320f92fd" providerId="ADAL" clId="{B61A4A03-C844-47BB-AB93-E2D85CA664FD}" dt="2025-08-14T20:33:41.130" v="785"/>
          <ac:spMkLst>
            <pc:docMk/>
            <pc:sldMk cId="3388615051" sldId="266"/>
            <ac:spMk id="37" creationId="{F63C7DFB-533E-9426-4C48-5E0F63094817}"/>
          </ac:spMkLst>
        </pc:spChg>
        <pc:spChg chg="mod">
          <ac:chgData name="Critchlow, Maggy" userId="d7bd3d0a-654e-487f-bc94-2749320f92fd" providerId="ADAL" clId="{B61A4A03-C844-47BB-AB93-E2D85CA664FD}" dt="2025-08-14T20:33:41.130" v="785"/>
          <ac:spMkLst>
            <pc:docMk/>
            <pc:sldMk cId="3388615051" sldId="266"/>
            <ac:spMk id="38" creationId="{7534483B-4CA3-0262-AF82-65795FC5A70F}"/>
          </ac:spMkLst>
        </pc:spChg>
        <pc:spChg chg="mod">
          <ac:chgData name="Critchlow, Maggy" userId="d7bd3d0a-654e-487f-bc94-2749320f92fd" providerId="ADAL" clId="{B61A4A03-C844-47BB-AB93-E2D85CA664FD}" dt="2025-08-14T20:33:46.618" v="786"/>
          <ac:spMkLst>
            <pc:docMk/>
            <pc:sldMk cId="3388615051" sldId="266"/>
            <ac:spMk id="42" creationId="{DE1ADE37-5547-B2B5-23A9-9433373FEB55}"/>
          </ac:spMkLst>
        </pc:spChg>
        <pc:spChg chg="mod">
          <ac:chgData name="Critchlow, Maggy" userId="d7bd3d0a-654e-487f-bc94-2749320f92fd" providerId="ADAL" clId="{B61A4A03-C844-47BB-AB93-E2D85CA664FD}" dt="2025-08-14T20:33:46.618" v="786"/>
          <ac:spMkLst>
            <pc:docMk/>
            <pc:sldMk cId="3388615051" sldId="266"/>
            <ac:spMk id="43" creationId="{83F10E3C-673C-DC86-58E4-8F47E20657EE}"/>
          </ac:spMkLst>
        </pc:spChg>
        <pc:spChg chg="mod">
          <ac:chgData name="Critchlow, Maggy" userId="d7bd3d0a-654e-487f-bc94-2749320f92fd" providerId="ADAL" clId="{B61A4A03-C844-47BB-AB93-E2D85CA664FD}" dt="2025-08-14T20:33:46.618" v="786"/>
          <ac:spMkLst>
            <pc:docMk/>
            <pc:sldMk cId="3388615051" sldId="266"/>
            <ac:spMk id="44" creationId="{518B9B5C-0880-623E-DBB9-C81B3AD94A78}"/>
          </ac:spMkLst>
        </pc:spChg>
        <pc:spChg chg="mod">
          <ac:chgData name="Critchlow, Maggy" userId="d7bd3d0a-654e-487f-bc94-2749320f92fd" providerId="ADAL" clId="{B61A4A03-C844-47BB-AB93-E2D85CA664FD}" dt="2025-08-14T20:33:46.618" v="786"/>
          <ac:spMkLst>
            <pc:docMk/>
            <pc:sldMk cId="3388615051" sldId="266"/>
            <ac:spMk id="45" creationId="{D17E2AEB-4E0E-E53F-5213-AD3ABA56BE56}"/>
          </ac:spMkLst>
        </pc:spChg>
        <pc:spChg chg="mod">
          <ac:chgData name="Critchlow, Maggy" userId="d7bd3d0a-654e-487f-bc94-2749320f92fd" providerId="ADAL" clId="{B61A4A03-C844-47BB-AB93-E2D85CA664FD}" dt="2025-08-14T20:33:46.618" v="786"/>
          <ac:spMkLst>
            <pc:docMk/>
            <pc:sldMk cId="3388615051" sldId="266"/>
            <ac:spMk id="46" creationId="{FB9C16EE-15D2-CB72-779F-B83F0ADF8803}"/>
          </ac:spMkLst>
        </pc:spChg>
        <pc:spChg chg="mod">
          <ac:chgData name="Critchlow, Maggy" userId="d7bd3d0a-654e-487f-bc94-2749320f92fd" providerId="ADAL" clId="{B61A4A03-C844-47BB-AB93-E2D85CA664FD}" dt="2025-08-14T20:33:55.147" v="787"/>
          <ac:spMkLst>
            <pc:docMk/>
            <pc:sldMk cId="3388615051" sldId="266"/>
            <ac:spMk id="50" creationId="{76F7614B-EB0B-2E37-51CE-240F7BA0E027}"/>
          </ac:spMkLst>
        </pc:spChg>
        <pc:spChg chg="mod">
          <ac:chgData name="Critchlow, Maggy" userId="d7bd3d0a-654e-487f-bc94-2749320f92fd" providerId="ADAL" clId="{B61A4A03-C844-47BB-AB93-E2D85CA664FD}" dt="2025-08-14T20:33:55.147" v="787"/>
          <ac:spMkLst>
            <pc:docMk/>
            <pc:sldMk cId="3388615051" sldId="266"/>
            <ac:spMk id="51" creationId="{F8F8F225-3834-78E7-BFB2-3E38C0621DFA}"/>
          </ac:spMkLst>
        </pc:spChg>
        <pc:spChg chg="mod">
          <ac:chgData name="Critchlow, Maggy" userId="d7bd3d0a-654e-487f-bc94-2749320f92fd" providerId="ADAL" clId="{B61A4A03-C844-47BB-AB93-E2D85CA664FD}" dt="2025-08-14T20:33:55.147" v="787"/>
          <ac:spMkLst>
            <pc:docMk/>
            <pc:sldMk cId="3388615051" sldId="266"/>
            <ac:spMk id="52" creationId="{5C9501F7-D691-D4FA-1D46-899EE1A91411}"/>
          </ac:spMkLst>
        </pc:spChg>
        <pc:spChg chg="mod">
          <ac:chgData name="Critchlow, Maggy" userId="d7bd3d0a-654e-487f-bc94-2749320f92fd" providerId="ADAL" clId="{B61A4A03-C844-47BB-AB93-E2D85CA664FD}" dt="2025-08-14T20:33:55.147" v="787"/>
          <ac:spMkLst>
            <pc:docMk/>
            <pc:sldMk cId="3388615051" sldId="266"/>
            <ac:spMk id="53" creationId="{08DFFCA7-D90E-0450-2686-29F01EA104BF}"/>
          </ac:spMkLst>
        </pc:spChg>
        <pc:spChg chg="mod">
          <ac:chgData name="Critchlow, Maggy" userId="d7bd3d0a-654e-487f-bc94-2749320f92fd" providerId="ADAL" clId="{B61A4A03-C844-47BB-AB93-E2D85CA664FD}" dt="2025-08-14T20:33:55.147" v="787"/>
          <ac:spMkLst>
            <pc:docMk/>
            <pc:sldMk cId="3388615051" sldId="266"/>
            <ac:spMk id="54" creationId="{02AEC998-E835-A856-2460-347AF23400A6}"/>
          </ac:spMkLst>
        </pc:spChg>
        <pc:spChg chg="mod">
          <ac:chgData name="Critchlow, Maggy" userId="d7bd3d0a-654e-487f-bc94-2749320f92fd" providerId="ADAL" clId="{B61A4A03-C844-47BB-AB93-E2D85CA664FD}" dt="2025-08-14T20:34:01.663" v="788"/>
          <ac:spMkLst>
            <pc:docMk/>
            <pc:sldMk cId="3388615051" sldId="266"/>
            <ac:spMk id="58" creationId="{0C4B80E9-41B6-E668-1CC8-BAFD6818857F}"/>
          </ac:spMkLst>
        </pc:spChg>
        <pc:spChg chg="mod">
          <ac:chgData name="Critchlow, Maggy" userId="d7bd3d0a-654e-487f-bc94-2749320f92fd" providerId="ADAL" clId="{B61A4A03-C844-47BB-AB93-E2D85CA664FD}" dt="2025-08-14T20:34:01.663" v="788"/>
          <ac:spMkLst>
            <pc:docMk/>
            <pc:sldMk cId="3388615051" sldId="266"/>
            <ac:spMk id="59" creationId="{D3042A86-676E-44F4-4B4F-9FE0D5E48CE1}"/>
          </ac:spMkLst>
        </pc:spChg>
        <pc:spChg chg="mod">
          <ac:chgData name="Critchlow, Maggy" userId="d7bd3d0a-654e-487f-bc94-2749320f92fd" providerId="ADAL" clId="{B61A4A03-C844-47BB-AB93-E2D85CA664FD}" dt="2025-08-14T20:34:01.663" v="788"/>
          <ac:spMkLst>
            <pc:docMk/>
            <pc:sldMk cId="3388615051" sldId="266"/>
            <ac:spMk id="60" creationId="{75CDFE7C-9102-53B1-617E-5403D1D60CF7}"/>
          </ac:spMkLst>
        </pc:spChg>
        <pc:spChg chg="mod">
          <ac:chgData name="Critchlow, Maggy" userId="d7bd3d0a-654e-487f-bc94-2749320f92fd" providerId="ADAL" clId="{B61A4A03-C844-47BB-AB93-E2D85CA664FD}" dt="2025-08-14T20:34:01.663" v="788"/>
          <ac:spMkLst>
            <pc:docMk/>
            <pc:sldMk cId="3388615051" sldId="266"/>
            <ac:spMk id="61" creationId="{EDF3A7A1-B562-3248-EC68-78A4C9F46940}"/>
          </ac:spMkLst>
        </pc:spChg>
        <pc:spChg chg="mod">
          <ac:chgData name="Critchlow, Maggy" userId="d7bd3d0a-654e-487f-bc94-2749320f92fd" providerId="ADAL" clId="{B61A4A03-C844-47BB-AB93-E2D85CA664FD}" dt="2025-08-14T20:34:01.663" v="788"/>
          <ac:spMkLst>
            <pc:docMk/>
            <pc:sldMk cId="3388615051" sldId="266"/>
            <ac:spMk id="62" creationId="{6E7EB6FE-53B1-8044-C5BD-DFEC8015C6B0}"/>
          </ac:spMkLst>
        </pc:spChg>
        <pc:spChg chg="mod">
          <ac:chgData name="Critchlow, Maggy" userId="d7bd3d0a-654e-487f-bc94-2749320f92fd" providerId="ADAL" clId="{B61A4A03-C844-47BB-AB93-E2D85CA664FD}" dt="2025-08-14T20:34:06.344" v="789"/>
          <ac:spMkLst>
            <pc:docMk/>
            <pc:sldMk cId="3388615051" sldId="266"/>
            <ac:spMk id="66" creationId="{BD19BE50-6FB1-36BB-6D48-7FEACB92E549}"/>
          </ac:spMkLst>
        </pc:spChg>
        <pc:spChg chg="mod">
          <ac:chgData name="Critchlow, Maggy" userId="d7bd3d0a-654e-487f-bc94-2749320f92fd" providerId="ADAL" clId="{B61A4A03-C844-47BB-AB93-E2D85CA664FD}" dt="2025-08-14T20:34:06.344" v="789"/>
          <ac:spMkLst>
            <pc:docMk/>
            <pc:sldMk cId="3388615051" sldId="266"/>
            <ac:spMk id="67" creationId="{25604E2F-6ECD-3399-9E6E-06C1D5695117}"/>
          </ac:spMkLst>
        </pc:spChg>
        <pc:spChg chg="mod">
          <ac:chgData name="Critchlow, Maggy" userId="d7bd3d0a-654e-487f-bc94-2749320f92fd" providerId="ADAL" clId="{B61A4A03-C844-47BB-AB93-E2D85CA664FD}" dt="2025-08-14T20:34:06.344" v="789"/>
          <ac:spMkLst>
            <pc:docMk/>
            <pc:sldMk cId="3388615051" sldId="266"/>
            <ac:spMk id="68" creationId="{EC33F8E9-7AD9-6783-B1DE-E5DEF7EF95FB}"/>
          </ac:spMkLst>
        </pc:spChg>
        <pc:spChg chg="mod">
          <ac:chgData name="Critchlow, Maggy" userId="d7bd3d0a-654e-487f-bc94-2749320f92fd" providerId="ADAL" clId="{B61A4A03-C844-47BB-AB93-E2D85CA664FD}" dt="2025-08-14T20:34:06.344" v="789"/>
          <ac:spMkLst>
            <pc:docMk/>
            <pc:sldMk cId="3388615051" sldId="266"/>
            <ac:spMk id="69" creationId="{1BFDEDFE-323A-0A58-55A4-EB85227FA4B1}"/>
          </ac:spMkLst>
        </pc:spChg>
        <pc:spChg chg="mod">
          <ac:chgData name="Critchlow, Maggy" userId="d7bd3d0a-654e-487f-bc94-2749320f92fd" providerId="ADAL" clId="{B61A4A03-C844-47BB-AB93-E2D85CA664FD}" dt="2025-08-14T20:34:06.344" v="789"/>
          <ac:spMkLst>
            <pc:docMk/>
            <pc:sldMk cId="3388615051" sldId="266"/>
            <ac:spMk id="70" creationId="{F52F3AA5-8702-55E1-8EB1-B34B29C8599E}"/>
          </ac:spMkLst>
        </pc:spChg>
        <pc:spChg chg="mod">
          <ac:chgData name="Critchlow, Maggy" userId="d7bd3d0a-654e-487f-bc94-2749320f92fd" providerId="ADAL" clId="{B61A4A03-C844-47BB-AB93-E2D85CA664FD}" dt="2025-08-14T20:34:23.128" v="792"/>
          <ac:spMkLst>
            <pc:docMk/>
            <pc:sldMk cId="3388615051" sldId="266"/>
            <ac:spMk id="74" creationId="{844AF660-7D8F-2E0E-9DA3-0031C096039F}"/>
          </ac:spMkLst>
        </pc:spChg>
        <pc:spChg chg="mod">
          <ac:chgData name="Critchlow, Maggy" userId="d7bd3d0a-654e-487f-bc94-2749320f92fd" providerId="ADAL" clId="{B61A4A03-C844-47BB-AB93-E2D85CA664FD}" dt="2025-08-14T20:34:23.128" v="792"/>
          <ac:spMkLst>
            <pc:docMk/>
            <pc:sldMk cId="3388615051" sldId="266"/>
            <ac:spMk id="75" creationId="{8F9254FD-FAE2-2C9B-FCAC-CF8BEFAAF8D7}"/>
          </ac:spMkLst>
        </pc:spChg>
        <pc:spChg chg="mod">
          <ac:chgData name="Critchlow, Maggy" userId="d7bd3d0a-654e-487f-bc94-2749320f92fd" providerId="ADAL" clId="{B61A4A03-C844-47BB-AB93-E2D85CA664FD}" dt="2025-08-14T20:34:23.128" v="792"/>
          <ac:spMkLst>
            <pc:docMk/>
            <pc:sldMk cId="3388615051" sldId="266"/>
            <ac:spMk id="76" creationId="{80794C85-A426-BAFD-13C9-C25AB614E792}"/>
          </ac:spMkLst>
        </pc:spChg>
        <pc:spChg chg="mod">
          <ac:chgData name="Critchlow, Maggy" userId="d7bd3d0a-654e-487f-bc94-2749320f92fd" providerId="ADAL" clId="{B61A4A03-C844-47BB-AB93-E2D85CA664FD}" dt="2025-08-14T20:34:23.128" v="792"/>
          <ac:spMkLst>
            <pc:docMk/>
            <pc:sldMk cId="3388615051" sldId="266"/>
            <ac:spMk id="77" creationId="{A0289D51-7ED7-B003-A13A-E46CC7C1C951}"/>
          </ac:spMkLst>
        </pc:spChg>
        <pc:spChg chg="mod">
          <ac:chgData name="Critchlow, Maggy" userId="d7bd3d0a-654e-487f-bc94-2749320f92fd" providerId="ADAL" clId="{B61A4A03-C844-47BB-AB93-E2D85CA664FD}" dt="2025-08-14T20:34:23.128" v="792"/>
          <ac:spMkLst>
            <pc:docMk/>
            <pc:sldMk cId="3388615051" sldId="266"/>
            <ac:spMk id="78" creationId="{BF7E12BD-5C0C-08D0-9C4D-F1BCCF66630A}"/>
          </ac:spMkLst>
        </pc:spChg>
        <pc:spChg chg="mod">
          <ac:chgData name="Critchlow, Maggy" userId="d7bd3d0a-654e-487f-bc94-2749320f92fd" providerId="ADAL" clId="{B61A4A03-C844-47BB-AB93-E2D85CA664FD}" dt="2025-08-14T20:34:28.085" v="793"/>
          <ac:spMkLst>
            <pc:docMk/>
            <pc:sldMk cId="3388615051" sldId="266"/>
            <ac:spMk id="80" creationId="{27037901-F2F9-0CA0-77BA-90F13944C9FA}"/>
          </ac:spMkLst>
        </pc:spChg>
        <pc:spChg chg="mod">
          <ac:chgData name="Critchlow, Maggy" userId="d7bd3d0a-654e-487f-bc94-2749320f92fd" providerId="ADAL" clId="{B61A4A03-C844-47BB-AB93-E2D85CA664FD}" dt="2025-08-14T20:34:28.085" v="793"/>
          <ac:spMkLst>
            <pc:docMk/>
            <pc:sldMk cId="3388615051" sldId="266"/>
            <ac:spMk id="81" creationId="{6B2C6F05-2C86-65BE-360F-D9ABB6E62CC8}"/>
          </ac:spMkLst>
        </pc:spChg>
        <pc:spChg chg="mod">
          <ac:chgData name="Critchlow, Maggy" userId="d7bd3d0a-654e-487f-bc94-2749320f92fd" providerId="ADAL" clId="{B61A4A03-C844-47BB-AB93-E2D85CA664FD}" dt="2025-08-14T20:34:33.902" v="794"/>
          <ac:spMkLst>
            <pc:docMk/>
            <pc:sldMk cId="3388615051" sldId="266"/>
            <ac:spMk id="85" creationId="{BC14ACE3-715B-8DDA-6899-1177F53B37B9}"/>
          </ac:spMkLst>
        </pc:spChg>
        <pc:spChg chg="mod">
          <ac:chgData name="Critchlow, Maggy" userId="d7bd3d0a-654e-487f-bc94-2749320f92fd" providerId="ADAL" clId="{B61A4A03-C844-47BB-AB93-E2D85CA664FD}" dt="2025-08-14T20:34:33.902" v="794"/>
          <ac:spMkLst>
            <pc:docMk/>
            <pc:sldMk cId="3388615051" sldId="266"/>
            <ac:spMk id="86" creationId="{847FBE8F-0D8D-C06C-C32F-1DBE879CF2C4}"/>
          </ac:spMkLst>
        </pc:spChg>
        <pc:spChg chg="mod">
          <ac:chgData name="Critchlow, Maggy" userId="d7bd3d0a-654e-487f-bc94-2749320f92fd" providerId="ADAL" clId="{B61A4A03-C844-47BB-AB93-E2D85CA664FD}" dt="2025-08-14T20:34:33.902" v="794"/>
          <ac:spMkLst>
            <pc:docMk/>
            <pc:sldMk cId="3388615051" sldId="266"/>
            <ac:spMk id="87" creationId="{43E1D384-B199-E74B-DD33-62E754C1E2F9}"/>
          </ac:spMkLst>
        </pc:spChg>
        <pc:spChg chg="mod">
          <ac:chgData name="Critchlow, Maggy" userId="d7bd3d0a-654e-487f-bc94-2749320f92fd" providerId="ADAL" clId="{B61A4A03-C844-47BB-AB93-E2D85CA664FD}" dt="2025-08-14T20:34:33.902" v="794"/>
          <ac:spMkLst>
            <pc:docMk/>
            <pc:sldMk cId="3388615051" sldId="266"/>
            <ac:spMk id="88" creationId="{8146E1CA-853B-17E0-F819-0998A369C840}"/>
          </ac:spMkLst>
        </pc:spChg>
        <pc:spChg chg="mod">
          <ac:chgData name="Critchlow, Maggy" userId="d7bd3d0a-654e-487f-bc94-2749320f92fd" providerId="ADAL" clId="{B61A4A03-C844-47BB-AB93-E2D85CA664FD}" dt="2025-08-14T20:34:33.902" v="794"/>
          <ac:spMkLst>
            <pc:docMk/>
            <pc:sldMk cId="3388615051" sldId="266"/>
            <ac:spMk id="89" creationId="{C34D05FA-B3D9-90B0-7058-ED28FB56F385}"/>
          </ac:spMkLst>
        </pc:spChg>
        <pc:spChg chg="mod">
          <ac:chgData name="Critchlow, Maggy" userId="d7bd3d0a-654e-487f-bc94-2749320f92fd" providerId="ADAL" clId="{B61A4A03-C844-47BB-AB93-E2D85CA664FD}" dt="2025-08-14T20:34:38.445" v="795"/>
          <ac:spMkLst>
            <pc:docMk/>
            <pc:sldMk cId="3388615051" sldId="266"/>
            <ac:spMk id="93" creationId="{D8DF0F35-A522-7162-697F-40EFACFCFAE1}"/>
          </ac:spMkLst>
        </pc:spChg>
        <pc:spChg chg="mod">
          <ac:chgData name="Critchlow, Maggy" userId="d7bd3d0a-654e-487f-bc94-2749320f92fd" providerId="ADAL" clId="{B61A4A03-C844-47BB-AB93-E2D85CA664FD}" dt="2025-08-14T20:34:38.445" v="795"/>
          <ac:spMkLst>
            <pc:docMk/>
            <pc:sldMk cId="3388615051" sldId="266"/>
            <ac:spMk id="94" creationId="{8F9EFE03-093C-A60F-DBFF-AB0174AFE6A0}"/>
          </ac:spMkLst>
        </pc:spChg>
        <pc:spChg chg="mod">
          <ac:chgData name="Critchlow, Maggy" userId="d7bd3d0a-654e-487f-bc94-2749320f92fd" providerId="ADAL" clId="{B61A4A03-C844-47BB-AB93-E2D85CA664FD}" dt="2025-08-14T20:34:38.445" v="795"/>
          <ac:spMkLst>
            <pc:docMk/>
            <pc:sldMk cId="3388615051" sldId="266"/>
            <ac:spMk id="95" creationId="{B53121AC-BCC9-DC28-EDCF-BA4818038B75}"/>
          </ac:spMkLst>
        </pc:spChg>
        <pc:spChg chg="mod">
          <ac:chgData name="Critchlow, Maggy" userId="d7bd3d0a-654e-487f-bc94-2749320f92fd" providerId="ADAL" clId="{B61A4A03-C844-47BB-AB93-E2D85CA664FD}" dt="2025-08-14T20:34:38.445" v="795"/>
          <ac:spMkLst>
            <pc:docMk/>
            <pc:sldMk cId="3388615051" sldId="266"/>
            <ac:spMk id="96" creationId="{8D5D274E-D306-D7A6-EE7D-628E9F9570B4}"/>
          </ac:spMkLst>
        </pc:spChg>
        <pc:spChg chg="mod">
          <ac:chgData name="Critchlow, Maggy" userId="d7bd3d0a-654e-487f-bc94-2749320f92fd" providerId="ADAL" clId="{B61A4A03-C844-47BB-AB93-E2D85CA664FD}" dt="2025-08-14T20:34:38.445" v="795"/>
          <ac:spMkLst>
            <pc:docMk/>
            <pc:sldMk cId="3388615051" sldId="266"/>
            <ac:spMk id="97" creationId="{13671EBB-8F86-CA27-5914-FF099E3C99A1}"/>
          </ac:spMkLst>
        </pc:spChg>
        <pc:spChg chg="mod">
          <ac:chgData name="Critchlow, Maggy" userId="d7bd3d0a-654e-487f-bc94-2749320f92fd" providerId="ADAL" clId="{B61A4A03-C844-47BB-AB93-E2D85CA664FD}" dt="2025-08-14T20:34:51.807" v="797"/>
          <ac:spMkLst>
            <pc:docMk/>
            <pc:sldMk cId="3388615051" sldId="266"/>
            <ac:spMk id="109" creationId="{A46E1DB2-E5A3-AE52-29A8-60FDAA80BDDA}"/>
          </ac:spMkLst>
        </pc:spChg>
        <pc:spChg chg="mod">
          <ac:chgData name="Critchlow, Maggy" userId="d7bd3d0a-654e-487f-bc94-2749320f92fd" providerId="ADAL" clId="{B61A4A03-C844-47BB-AB93-E2D85CA664FD}" dt="2025-08-14T20:34:51.807" v="797"/>
          <ac:spMkLst>
            <pc:docMk/>
            <pc:sldMk cId="3388615051" sldId="266"/>
            <ac:spMk id="110" creationId="{18AA12E5-C575-A157-8AD6-05DCB5E57F82}"/>
          </ac:spMkLst>
        </pc:spChg>
        <pc:spChg chg="mod">
          <ac:chgData name="Critchlow, Maggy" userId="d7bd3d0a-654e-487f-bc94-2749320f92fd" providerId="ADAL" clId="{B61A4A03-C844-47BB-AB93-E2D85CA664FD}" dt="2025-08-14T20:34:51.807" v="797"/>
          <ac:spMkLst>
            <pc:docMk/>
            <pc:sldMk cId="3388615051" sldId="266"/>
            <ac:spMk id="111" creationId="{AC005303-A642-C904-58DE-1CEDA9BB5148}"/>
          </ac:spMkLst>
        </pc:spChg>
        <pc:spChg chg="mod">
          <ac:chgData name="Critchlow, Maggy" userId="d7bd3d0a-654e-487f-bc94-2749320f92fd" providerId="ADAL" clId="{B61A4A03-C844-47BB-AB93-E2D85CA664FD}" dt="2025-08-14T20:34:51.807" v="797"/>
          <ac:spMkLst>
            <pc:docMk/>
            <pc:sldMk cId="3388615051" sldId="266"/>
            <ac:spMk id="112" creationId="{F3A74357-12D8-F8D7-697F-EDB8BA7A7FA3}"/>
          </ac:spMkLst>
        </pc:spChg>
        <pc:spChg chg="mod">
          <ac:chgData name="Critchlow, Maggy" userId="d7bd3d0a-654e-487f-bc94-2749320f92fd" providerId="ADAL" clId="{B61A4A03-C844-47BB-AB93-E2D85CA664FD}" dt="2025-08-14T20:34:51.807" v="797"/>
          <ac:spMkLst>
            <pc:docMk/>
            <pc:sldMk cId="3388615051" sldId="266"/>
            <ac:spMk id="113" creationId="{4AB2CCB3-F75B-24C8-01FE-6A07EEE8CB93}"/>
          </ac:spMkLst>
        </pc:spChg>
        <pc:spChg chg="mod">
          <ac:chgData name="Critchlow, Maggy" userId="d7bd3d0a-654e-487f-bc94-2749320f92fd" providerId="ADAL" clId="{B61A4A03-C844-47BB-AB93-E2D85CA664FD}" dt="2025-08-14T20:34:56.570" v="798"/>
          <ac:spMkLst>
            <pc:docMk/>
            <pc:sldMk cId="3388615051" sldId="266"/>
            <ac:spMk id="117" creationId="{0618105A-C45D-0B97-70BE-C76EB2BE56B5}"/>
          </ac:spMkLst>
        </pc:spChg>
        <pc:spChg chg="mod">
          <ac:chgData name="Critchlow, Maggy" userId="d7bd3d0a-654e-487f-bc94-2749320f92fd" providerId="ADAL" clId="{B61A4A03-C844-47BB-AB93-E2D85CA664FD}" dt="2025-08-14T20:34:56.570" v="798"/>
          <ac:spMkLst>
            <pc:docMk/>
            <pc:sldMk cId="3388615051" sldId="266"/>
            <ac:spMk id="118" creationId="{EC1CB850-F146-2433-C10F-E707C25660F9}"/>
          </ac:spMkLst>
        </pc:spChg>
        <pc:spChg chg="mod">
          <ac:chgData name="Critchlow, Maggy" userId="d7bd3d0a-654e-487f-bc94-2749320f92fd" providerId="ADAL" clId="{B61A4A03-C844-47BB-AB93-E2D85CA664FD}" dt="2025-08-14T20:34:56.570" v="798"/>
          <ac:spMkLst>
            <pc:docMk/>
            <pc:sldMk cId="3388615051" sldId="266"/>
            <ac:spMk id="119" creationId="{2B0310E6-90B1-3779-0A43-0AF85B2B5E0B}"/>
          </ac:spMkLst>
        </pc:spChg>
        <pc:spChg chg="mod">
          <ac:chgData name="Critchlow, Maggy" userId="d7bd3d0a-654e-487f-bc94-2749320f92fd" providerId="ADAL" clId="{B61A4A03-C844-47BB-AB93-E2D85CA664FD}" dt="2025-08-14T20:34:56.570" v="798"/>
          <ac:spMkLst>
            <pc:docMk/>
            <pc:sldMk cId="3388615051" sldId="266"/>
            <ac:spMk id="120" creationId="{17F70BD8-7185-3CF0-590B-0AEF9F8159AA}"/>
          </ac:spMkLst>
        </pc:spChg>
        <pc:spChg chg="mod">
          <ac:chgData name="Critchlow, Maggy" userId="d7bd3d0a-654e-487f-bc94-2749320f92fd" providerId="ADAL" clId="{B61A4A03-C844-47BB-AB93-E2D85CA664FD}" dt="2025-08-14T20:34:56.570" v="798"/>
          <ac:spMkLst>
            <pc:docMk/>
            <pc:sldMk cId="3388615051" sldId="266"/>
            <ac:spMk id="121" creationId="{D6D61B28-4811-4C82-C293-3150D5875B18}"/>
          </ac:spMkLst>
        </pc:spChg>
        <pc:spChg chg="mod">
          <ac:chgData name="Critchlow, Maggy" userId="d7bd3d0a-654e-487f-bc94-2749320f92fd" providerId="ADAL" clId="{B61A4A03-C844-47BB-AB93-E2D85CA664FD}" dt="2025-08-14T20:35:01.845" v="799"/>
          <ac:spMkLst>
            <pc:docMk/>
            <pc:sldMk cId="3388615051" sldId="266"/>
            <ac:spMk id="125" creationId="{A8823A36-2942-A75D-31E5-77DBE64777A8}"/>
          </ac:spMkLst>
        </pc:spChg>
        <pc:spChg chg="mod">
          <ac:chgData name="Critchlow, Maggy" userId="d7bd3d0a-654e-487f-bc94-2749320f92fd" providerId="ADAL" clId="{B61A4A03-C844-47BB-AB93-E2D85CA664FD}" dt="2025-08-14T20:35:01.845" v="799"/>
          <ac:spMkLst>
            <pc:docMk/>
            <pc:sldMk cId="3388615051" sldId="266"/>
            <ac:spMk id="126" creationId="{E7CD9C55-F0C1-1B71-B03D-CBB582082BDD}"/>
          </ac:spMkLst>
        </pc:spChg>
        <pc:spChg chg="mod">
          <ac:chgData name="Critchlow, Maggy" userId="d7bd3d0a-654e-487f-bc94-2749320f92fd" providerId="ADAL" clId="{B61A4A03-C844-47BB-AB93-E2D85CA664FD}" dt="2025-08-14T20:35:01.845" v="799"/>
          <ac:spMkLst>
            <pc:docMk/>
            <pc:sldMk cId="3388615051" sldId="266"/>
            <ac:spMk id="127" creationId="{E9EED335-18BD-57DA-41F7-9B57776CFAB2}"/>
          </ac:spMkLst>
        </pc:spChg>
        <pc:spChg chg="mod">
          <ac:chgData name="Critchlow, Maggy" userId="d7bd3d0a-654e-487f-bc94-2749320f92fd" providerId="ADAL" clId="{B61A4A03-C844-47BB-AB93-E2D85CA664FD}" dt="2025-08-14T20:35:01.845" v="799"/>
          <ac:spMkLst>
            <pc:docMk/>
            <pc:sldMk cId="3388615051" sldId="266"/>
            <ac:spMk id="128" creationId="{9584275E-4E06-F354-7F67-03711BC5008C}"/>
          </ac:spMkLst>
        </pc:spChg>
        <pc:spChg chg="mod">
          <ac:chgData name="Critchlow, Maggy" userId="d7bd3d0a-654e-487f-bc94-2749320f92fd" providerId="ADAL" clId="{B61A4A03-C844-47BB-AB93-E2D85CA664FD}" dt="2025-08-14T20:35:01.845" v="799"/>
          <ac:spMkLst>
            <pc:docMk/>
            <pc:sldMk cId="3388615051" sldId="266"/>
            <ac:spMk id="129" creationId="{545D240E-02B3-F0B7-080E-D2BB8B9AA0FF}"/>
          </ac:spMkLst>
        </pc:spChg>
        <pc:spChg chg="mod">
          <ac:chgData name="Critchlow, Maggy" userId="d7bd3d0a-654e-487f-bc94-2749320f92fd" providerId="ADAL" clId="{B61A4A03-C844-47BB-AB93-E2D85CA664FD}" dt="2025-08-14T20:35:06.975" v="800"/>
          <ac:spMkLst>
            <pc:docMk/>
            <pc:sldMk cId="3388615051" sldId="266"/>
            <ac:spMk id="133" creationId="{8D6ED3FA-6849-E64B-BAE7-93BFB7CFB386}"/>
          </ac:spMkLst>
        </pc:spChg>
        <pc:spChg chg="mod">
          <ac:chgData name="Critchlow, Maggy" userId="d7bd3d0a-654e-487f-bc94-2749320f92fd" providerId="ADAL" clId="{B61A4A03-C844-47BB-AB93-E2D85CA664FD}" dt="2025-08-14T20:35:06.975" v="800"/>
          <ac:spMkLst>
            <pc:docMk/>
            <pc:sldMk cId="3388615051" sldId="266"/>
            <ac:spMk id="134" creationId="{71AAB6E5-97C0-9EBF-453C-F25C5F718D30}"/>
          </ac:spMkLst>
        </pc:spChg>
        <pc:spChg chg="mod">
          <ac:chgData name="Critchlow, Maggy" userId="d7bd3d0a-654e-487f-bc94-2749320f92fd" providerId="ADAL" clId="{B61A4A03-C844-47BB-AB93-E2D85CA664FD}" dt="2025-08-14T20:35:06.975" v="800"/>
          <ac:spMkLst>
            <pc:docMk/>
            <pc:sldMk cId="3388615051" sldId="266"/>
            <ac:spMk id="135" creationId="{5CDA8380-3E5B-E7A4-86FD-CE5A088A71FF}"/>
          </ac:spMkLst>
        </pc:spChg>
        <pc:spChg chg="mod">
          <ac:chgData name="Critchlow, Maggy" userId="d7bd3d0a-654e-487f-bc94-2749320f92fd" providerId="ADAL" clId="{B61A4A03-C844-47BB-AB93-E2D85CA664FD}" dt="2025-08-14T20:35:06.975" v="800"/>
          <ac:spMkLst>
            <pc:docMk/>
            <pc:sldMk cId="3388615051" sldId="266"/>
            <ac:spMk id="136" creationId="{7737E951-8C04-E27B-7DEF-66EEDEEAC777}"/>
          </ac:spMkLst>
        </pc:spChg>
        <pc:spChg chg="mod">
          <ac:chgData name="Critchlow, Maggy" userId="d7bd3d0a-654e-487f-bc94-2749320f92fd" providerId="ADAL" clId="{B61A4A03-C844-47BB-AB93-E2D85CA664FD}" dt="2025-08-14T20:35:06.975" v="800"/>
          <ac:spMkLst>
            <pc:docMk/>
            <pc:sldMk cId="3388615051" sldId="266"/>
            <ac:spMk id="137" creationId="{3335B6E5-E655-A023-886F-2839EEF7DE22}"/>
          </ac:spMkLst>
        </pc:spChg>
        <pc:spChg chg="mod">
          <ac:chgData name="Critchlow, Maggy" userId="d7bd3d0a-654e-487f-bc94-2749320f92fd" providerId="ADAL" clId="{B61A4A03-C844-47BB-AB93-E2D85CA664FD}" dt="2025-08-14T20:35:11.773" v="801"/>
          <ac:spMkLst>
            <pc:docMk/>
            <pc:sldMk cId="3388615051" sldId="266"/>
            <ac:spMk id="141" creationId="{9B5C0DA5-6CD7-9B20-1681-53BEDFB6B914}"/>
          </ac:spMkLst>
        </pc:spChg>
        <pc:spChg chg="mod">
          <ac:chgData name="Critchlow, Maggy" userId="d7bd3d0a-654e-487f-bc94-2749320f92fd" providerId="ADAL" clId="{B61A4A03-C844-47BB-AB93-E2D85CA664FD}" dt="2025-08-14T20:35:11.773" v="801"/>
          <ac:spMkLst>
            <pc:docMk/>
            <pc:sldMk cId="3388615051" sldId="266"/>
            <ac:spMk id="142" creationId="{65142431-054A-FB76-5EAB-86BA0A613562}"/>
          </ac:spMkLst>
        </pc:spChg>
        <pc:spChg chg="mod">
          <ac:chgData name="Critchlow, Maggy" userId="d7bd3d0a-654e-487f-bc94-2749320f92fd" providerId="ADAL" clId="{B61A4A03-C844-47BB-AB93-E2D85CA664FD}" dt="2025-08-14T20:35:11.773" v="801"/>
          <ac:spMkLst>
            <pc:docMk/>
            <pc:sldMk cId="3388615051" sldId="266"/>
            <ac:spMk id="143" creationId="{4129B473-4AA0-FFD5-9658-CFBF7CD06042}"/>
          </ac:spMkLst>
        </pc:spChg>
        <pc:spChg chg="mod">
          <ac:chgData name="Critchlow, Maggy" userId="d7bd3d0a-654e-487f-bc94-2749320f92fd" providerId="ADAL" clId="{B61A4A03-C844-47BB-AB93-E2D85CA664FD}" dt="2025-08-14T20:35:11.773" v="801"/>
          <ac:spMkLst>
            <pc:docMk/>
            <pc:sldMk cId="3388615051" sldId="266"/>
            <ac:spMk id="144" creationId="{6A6A16DC-B81C-B444-2745-1CFBC512CC23}"/>
          </ac:spMkLst>
        </pc:spChg>
        <pc:spChg chg="mod">
          <ac:chgData name="Critchlow, Maggy" userId="d7bd3d0a-654e-487f-bc94-2749320f92fd" providerId="ADAL" clId="{B61A4A03-C844-47BB-AB93-E2D85CA664FD}" dt="2025-08-14T20:35:11.773" v="801"/>
          <ac:spMkLst>
            <pc:docMk/>
            <pc:sldMk cId="3388615051" sldId="266"/>
            <ac:spMk id="145" creationId="{13947639-0B89-1515-8F61-731EB14507B6}"/>
          </ac:spMkLst>
        </pc:spChg>
        <pc:spChg chg="mod">
          <ac:chgData name="Critchlow, Maggy" userId="d7bd3d0a-654e-487f-bc94-2749320f92fd" providerId="ADAL" clId="{B61A4A03-C844-47BB-AB93-E2D85CA664FD}" dt="2025-08-14T20:35:26.027" v="802"/>
          <ac:spMkLst>
            <pc:docMk/>
            <pc:sldMk cId="3388615051" sldId="266"/>
            <ac:spMk id="149" creationId="{3AE2F93B-1EA8-9EEA-04D2-E3DE03E20103}"/>
          </ac:spMkLst>
        </pc:spChg>
        <pc:spChg chg="mod">
          <ac:chgData name="Critchlow, Maggy" userId="d7bd3d0a-654e-487f-bc94-2749320f92fd" providerId="ADAL" clId="{B61A4A03-C844-47BB-AB93-E2D85CA664FD}" dt="2025-08-14T20:35:26.027" v="802"/>
          <ac:spMkLst>
            <pc:docMk/>
            <pc:sldMk cId="3388615051" sldId="266"/>
            <ac:spMk id="150" creationId="{81217FD6-093C-6B33-D3C0-6FFAF777FA76}"/>
          </ac:spMkLst>
        </pc:spChg>
        <pc:spChg chg="mod">
          <ac:chgData name="Critchlow, Maggy" userId="d7bd3d0a-654e-487f-bc94-2749320f92fd" providerId="ADAL" clId="{B61A4A03-C844-47BB-AB93-E2D85CA664FD}" dt="2025-08-14T20:35:26.027" v="802"/>
          <ac:spMkLst>
            <pc:docMk/>
            <pc:sldMk cId="3388615051" sldId="266"/>
            <ac:spMk id="151" creationId="{0AA28388-5FD9-16E5-52FF-2B70CA522DBB}"/>
          </ac:spMkLst>
        </pc:spChg>
        <pc:spChg chg="mod">
          <ac:chgData name="Critchlow, Maggy" userId="d7bd3d0a-654e-487f-bc94-2749320f92fd" providerId="ADAL" clId="{B61A4A03-C844-47BB-AB93-E2D85CA664FD}" dt="2025-08-14T20:35:26.027" v="802"/>
          <ac:spMkLst>
            <pc:docMk/>
            <pc:sldMk cId="3388615051" sldId="266"/>
            <ac:spMk id="152" creationId="{F321B0FF-C5FB-3FD1-79C4-01ED358348AF}"/>
          </ac:spMkLst>
        </pc:spChg>
        <pc:spChg chg="mod">
          <ac:chgData name="Critchlow, Maggy" userId="d7bd3d0a-654e-487f-bc94-2749320f92fd" providerId="ADAL" clId="{B61A4A03-C844-47BB-AB93-E2D85CA664FD}" dt="2025-08-14T20:35:26.027" v="802"/>
          <ac:spMkLst>
            <pc:docMk/>
            <pc:sldMk cId="3388615051" sldId="266"/>
            <ac:spMk id="153" creationId="{53B52C05-0569-6B98-040B-05B180DEDE2B}"/>
          </ac:spMkLst>
        </pc:spChg>
        <pc:spChg chg="mod">
          <ac:chgData name="Critchlow, Maggy" userId="d7bd3d0a-654e-487f-bc94-2749320f92fd" providerId="ADAL" clId="{B61A4A03-C844-47BB-AB93-E2D85CA664FD}" dt="2025-08-14T20:35:30.898" v="803"/>
          <ac:spMkLst>
            <pc:docMk/>
            <pc:sldMk cId="3388615051" sldId="266"/>
            <ac:spMk id="155" creationId="{DFEE8101-59E8-187D-A1C9-933402616257}"/>
          </ac:spMkLst>
        </pc:spChg>
        <pc:spChg chg="mod">
          <ac:chgData name="Critchlow, Maggy" userId="d7bd3d0a-654e-487f-bc94-2749320f92fd" providerId="ADAL" clId="{B61A4A03-C844-47BB-AB93-E2D85CA664FD}" dt="2025-08-14T20:35:30.898" v="803"/>
          <ac:spMkLst>
            <pc:docMk/>
            <pc:sldMk cId="3388615051" sldId="266"/>
            <ac:spMk id="156" creationId="{25E7C11B-CA3D-9313-677D-4195AECC0348}"/>
          </ac:spMkLst>
        </pc:spChg>
        <pc:spChg chg="mod">
          <ac:chgData name="Critchlow, Maggy" userId="d7bd3d0a-654e-487f-bc94-2749320f92fd" providerId="ADAL" clId="{B61A4A03-C844-47BB-AB93-E2D85CA664FD}" dt="2025-08-14T20:35:35.462" v="804"/>
          <ac:spMkLst>
            <pc:docMk/>
            <pc:sldMk cId="3388615051" sldId="266"/>
            <ac:spMk id="160" creationId="{01486D9F-0111-E492-F536-2F6660141F32}"/>
          </ac:spMkLst>
        </pc:spChg>
        <pc:spChg chg="mod">
          <ac:chgData name="Critchlow, Maggy" userId="d7bd3d0a-654e-487f-bc94-2749320f92fd" providerId="ADAL" clId="{B61A4A03-C844-47BB-AB93-E2D85CA664FD}" dt="2025-08-14T20:35:35.462" v="804"/>
          <ac:spMkLst>
            <pc:docMk/>
            <pc:sldMk cId="3388615051" sldId="266"/>
            <ac:spMk id="161" creationId="{DE0AD194-11ED-0D44-1A17-F8AFB018351C}"/>
          </ac:spMkLst>
        </pc:spChg>
        <pc:spChg chg="mod">
          <ac:chgData name="Critchlow, Maggy" userId="d7bd3d0a-654e-487f-bc94-2749320f92fd" providerId="ADAL" clId="{B61A4A03-C844-47BB-AB93-E2D85CA664FD}" dt="2025-08-14T20:35:35.462" v="804"/>
          <ac:spMkLst>
            <pc:docMk/>
            <pc:sldMk cId="3388615051" sldId="266"/>
            <ac:spMk id="162" creationId="{7CB5F162-9E98-26DF-1E27-1BBFCC54F10E}"/>
          </ac:spMkLst>
        </pc:spChg>
        <pc:spChg chg="mod">
          <ac:chgData name="Critchlow, Maggy" userId="d7bd3d0a-654e-487f-bc94-2749320f92fd" providerId="ADAL" clId="{B61A4A03-C844-47BB-AB93-E2D85CA664FD}" dt="2025-08-14T20:35:35.462" v="804"/>
          <ac:spMkLst>
            <pc:docMk/>
            <pc:sldMk cId="3388615051" sldId="266"/>
            <ac:spMk id="163" creationId="{77262054-10B9-4AD2-9018-59B2C03ABD93}"/>
          </ac:spMkLst>
        </pc:spChg>
        <pc:spChg chg="mod">
          <ac:chgData name="Critchlow, Maggy" userId="d7bd3d0a-654e-487f-bc94-2749320f92fd" providerId="ADAL" clId="{B61A4A03-C844-47BB-AB93-E2D85CA664FD}" dt="2025-08-14T20:35:35.462" v="804"/>
          <ac:spMkLst>
            <pc:docMk/>
            <pc:sldMk cId="3388615051" sldId="266"/>
            <ac:spMk id="164" creationId="{CA5263A5-0B44-87C2-351D-8A2EA5E79C35}"/>
          </ac:spMkLst>
        </pc:spChg>
        <pc:spChg chg="mod">
          <ac:chgData name="Critchlow, Maggy" userId="d7bd3d0a-654e-487f-bc94-2749320f92fd" providerId="ADAL" clId="{B61A4A03-C844-47BB-AB93-E2D85CA664FD}" dt="2025-08-14T20:35:41.033" v="805"/>
          <ac:spMkLst>
            <pc:docMk/>
            <pc:sldMk cId="3388615051" sldId="266"/>
            <ac:spMk id="168" creationId="{02B6755B-219F-626C-2CB1-5F01DA2150D0}"/>
          </ac:spMkLst>
        </pc:spChg>
        <pc:spChg chg="mod">
          <ac:chgData name="Critchlow, Maggy" userId="d7bd3d0a-654e-487f-bc94-2749320f92fd" providerId="ADAL" clId="{B61A4A03-C844-47BB-AB93-E2D85CA664FD}" dt="2025-08-14T20:35:41.033" v="805"/>
          <ac:spMkLst>
            <pc:docMk/>
            <pc:sldMk cId="3388615051" sldId="266"/>
            <ac:spMk id="169" creationId="{916C0D32-9903-731D-5E7B-AA7DBD98FDDA}"/>
          </ac:spMkLst>
        </pc:spChg>
        <pc:spChg chg="mod">
          <ac:chgData name="Critchlow, Maggy" userId="d7bd3d0a-654e-487f-bc94-2749320f92fd" providerId="ADAL" clId="{B61A4A03-C844-47BB-AB93-E2D85CA664FD}" dt="2025-08-14T20:35:41.033" v="805"/>
          <ac:spMkLst>
            <pc:docMk/>
            <pc:sldMk cId="3388615051" sldId="266"/>
            <ac:spMk id="170" creationId="{0ED6101D-EF47-1F76-17EE-CA0A761F17F6}"/>
          </ac:spMkLst>
        </pc:spChg>
        <pc:spChg chg="mod">
          <ac:chgData name="Critchlow, Maggy" userId="d7bd3d0a-654e-487f-bc94-2749320f92fd" providerId="ADAL" clId="{B61A4A03-C844-47BB-AB93-E2D85CA664FD}" dt="2025-08-14T20:35:41.033" v="805"/>
          <ac:spMkLst>
            <pc:docMk/>
            <pc:sldMk cId="3388615051" sldId="266"/>
            <ac:spMk id="171" creationId="{4E0858F5-E56F-6A3C-054B-05753498C81E}"/>
          </ac:spMkLst>
        </pc:spChg>
        <pc:spChg chg="mod">
          <ac:chgData name="Critchlow, Maggy" userId="d7bd3d0a-654e-487f-bc94-2749320f92fd" providerId="ADAL" clId="{B61A4A03-C844-47BB-AB93-E2D85CA664FD}" dt="2025-08-14T20:35:41.033" v="805"/>
          <ac:spMkLst>
            <pc:docMk/>
            <pc:sldMk cId="3388615051" sldId="266"/>
            <ac:spMk id="172" creationId="{0465C956-9B17-45D5-C397-EA5C12F355D2}"/>
          </ac:spMkLst>
        </pc:spChg>
        <pc:spChg chg="mod">
          <ac:chgData name="Critchlow, Maggy" userId="d7bd3d0a-654e-487f-bc94-2749320f92fd" providerId="ADAL" clId="{B61A4A03-C844-47BB-AB93-E2D85CA664FD}" dt="2025-08-14T20:35:48.230" v="806"/>
          <ac:spMkLst>
            <pc:docMk/>
            <pc:sldMk cId="3388615051" sldId="266"/>
            <ac:spMk id="176" creationId="{5A4B03DC-8A22-BEE9-2C86-0D8BCD12BF6F}"/>
          </ac:spMkLst>
        </pc:spChg>
        <pc:spChg chg="mod">
          <ac:chgData name="Critchlow, Maggy" userId="d7bd3d0a-654e-487f-bc94-2749320f92fd" providerId="ADAL" clId="{B61A4A03-C844-47BB-AB93-E2D85CA664FD}" dt="2025-08-14T20:35:48.230" v="806"/>
          <ac:spMkLst>
            <pc:docMk/>
            <pc:sldMk cId="3388615051" sldId="266"/>
            <ac:spMk id="177" creationId="{5D56AE65-2DF3-5E89-7477-62F16BB8D0A4}"/>
          </ac:spMkLst>
        </pc:spChg>
        <pc:spChg chg="mod">
          <ac:chgData name="Critchlow, Maggy" userId="d7bd3d0a-654e-487f-bc94-2749320f92fd" providerId="ADAL" clId="{B61A4A03-C844-47BB-AB93-E2D85CA664FD}" dt="2025-08-14T20:35:48.230" v="806"/>
          <ac:spMkLst>
            <pc:docMk/>
            <pc:sldMk cId="3388615051" sldId="266"/>
            <ac:spMk id="178" creationId="{7DF48231-6932-A03A-39BD-6B96B39378A2}"/>
          </ac:spMkLst>
        </pc:spChg>
        <pc:spChg chg="mod">
          <ac:chgData name="Critchlow, Maggy" userId="d7bd3d0a-654e-487f-bc94-2749320f92fd" providerId="ADAL" clId="{B61A4A03-C844-47BB-AB93-E2D85CA664FD}" dt="2025-08-14T20:35:48.230" v="806"/>
          <ac:spMkLst>
            <pc:docMk/>
            <pc:sldMk cId="3388615051" sldId="266"/>
            <ac:spMk id="179" creationId="{054B363C-C44F-D84E-E1F3-FD41A170AED9}"/>
          </ac:spMkLst>
        </pc:spChg>
        <pc:spChg chg="mod">
          <ac:chgData name="Critchlow, Maggy" userId="d7bd3d0a-654e-487f-bc94-2749320f92fd" providerId="ADAL" clId="{B61A4A03-C844-47BB-AB93-E2D85CA664FD}" dt="2025-08-14T20:35:48.230" v="806"/>
          <ac:spMkLst>
            <pc:docMk/>
            <pc:sldMk cId="3388615051" sldId="266"/>
            <ac:spMk id="180" creationId="{ECB0BDBC-C3C0-1C26-CA3D-6F3B3E337004}"/>
          </ac:spMkLst>
        </pc:spChg>
        <pc:spChg chg="mod">
          <ac:chgData name="Critchlow, Maggy" userId="d7bd3d0a-654e-487f-bc94-2749320f92fd" providerId="ADAL" clId="{B61A4A03-C844-47BB-AB93-E2D85CA664FD}" dt="2025-08-14T20:35:53.672" v="807"/>
          <ac:spMkLst>
            <pc:docMk/>
            <pc:sldMk cId="3388615051" sldId="266"/>
            <ac:spMk id="184" creationId="{2B19E1E3-5794-0F81-D9A2-E759908E9995}"/>
          </ac:spMkLst>
        </pc:spChg>
        <pc:spChg chg="mod">
          <ac:chgData name="Critchlow, Maggy" userId="d7bd3d0a-654e-487f-bc94-2749320f92fd" providerId="ADAL" clId="{B61A4A03-C844-47BB-AB93-E2D85CA664FD}" dt="2025-08-14T20:35:53.672" v="807"/>
          <ac:spMkLst>
            <pc:docMk/>
            <pc:sldMk cId="3388615051" sldId="266"/>
            <ac:spMk id="185" creationId="{0EFC2786-8B35-BF3E-4C31-2498A5F1F9EF}"/>
          </ac:spMkLst>
        </pc:spChg>
        <pc:spChg chg="mod">
          <ac:chgData name="Critchlow, Maggy" userId="d7bd3d0a-654e-487f-bc94-2749320f92fd" providerId="ADAL" clId="{B61A4A03-C844-47BB-AB93-E2D85CA664FD}" dt="2025-08-14T20:35:53.672" v="807"/>
          <ac:spMkLst>
            <pc:docMk/>
            <pc:sldMk cId="3388615051" sldId="266"/>
            <ac:spMk id="186" creationId="{6DAEFE41-01F6-1A2F-C369-C222EEC74FC7}"/>
          </ac:spMkLst>
        </pc:spChg>
        <pc:spChg chg="mod">
          <ac:chgData name="Critchlow, Maggy" userId="d7bd3d0a-654e-487f-bc94-2749320f92fd" providerId="ADAL" clId="{B61A4A03-C844-47BB-AB93-E2D85CA664FD}" dt="2025-08-14T20:35:53.672" v="807"/>
          <ac:spMkLst>
            <pc:docMk/>
            <pc:sldMk cId="3388615051" sldId="266"/>
            <ac:spMk id="187" creationId="{612980C4-3ACF-DEEB-B012-BD56D19E0AA9}"/>
          </ac:spMkLst>
        </pc:spChg>
        <pc:spChg chg="mod">
          <ac:chgData name="Critchlow, Maggy" userId="d7bd3d0a-654e-487f-bc94-2749320f92fd" providerId="ADAL" clId="{B61A4A03-C844-47BB-AB93-E2D85CA664FD}" dt="2025-08-14T20:35:53.672" v="807"/>
          <ac:spMkLst>
            <pc:docMk/>
            <pc:sldMk cId="3388615051" sldId="266"/>
            <ac:spMk id="188" creationId="{C6F3D1C9-883D-83A6-5FE6-766EA6FC8A83}"/>
          </ac:spMkLst>
        </pc:spChg>
        <pc:spChg chg="mod">
          <ac:chgData name="Critchlow, Maggy" userId="d7bd3d0a-654e-487f-bc94-2749320f92fd" providerId="ADAL" clId="{B61A4A03-C844-47BB-AB93-E2D85CA664FD}" dt="2025-08-14T20:35:58.853" v="808"/>
          <ac:spMkLst>
            <pc:docMk/>
            <pc:sldMk cId="3388615051" sldId="266"/>
            <ac:spMk id="192" creationId="{0B355861-23B4-B026-9915-D7B307D2B661}"/>
          </ac:spMkLst>
        </pc:spChg>
        <pc:spChg chg="mod">
          <ac:chgData name="Critchlow, Maggy" userId="d7bd3d0a-654e-487f-bc94-2749320f92fd" providerId="ADAL" clId="{B61A4A03-C844-47BB-AB93-E2D85CA664FD}" dt="2025-08-14T20:35:58.853" v="808"/>
          <ac:spMkLst>
            <pc:docMk/>
            <pc:sldMk cId="3388615051" sldId="266"/>
            <ac:spMk id="193" creationId="{E4C75C57-69DA-BBD3-E1F2-F67AE5C1BE64}"/>
          </ac:spMkLst>
        </pc:spChg>
        <pc:spChg chg="mod">
          <ac:chgData name="Critchlow, Maggy" userId="d7bd3d0a-654e-487f-bc94-2749320f92fd" providerId="ADAL" clId="{B61A4A03-C844-47BB-AB93-E2D85CA664FD}" dt="2025-08-14T20:35:58.853" v="808"/>
          <ac:spMkLst>
            <pc:docMk/>
            <pc:sldMk cId="3388615051" sldId="266"/>
            <ac:spMk id="194" creationId="{8C3663E9-3113-466A-8515-B3B966F2F8B8}"/>
          </ac:spMkLst>
        </pc:spChg>
        <pc:spChg chg="mod">
          <ac:chgData name="Critchlow, Maggy" userId="d7bd3d0a-654e-487f-bc94-2749320f92fd" providerId="ADAL" clId="{B61A4A03-C844-47BB-AB93-E2D85CA664FD}" dt="2025-08-14T20:35:58.853" v="808"/>
          <ac:spMkLst>
            <pc:docMk/>
            <pc:sldMk cId="3388615051" sldId="266"/>
            <ac:spMk id="195" creationId="{E2A13A13-521E-B908-9FC6-A804C04509D3}"/>
          </ac:spMkLst>
        </pc:spChg>
        <pc:spChg chg="mod">
          <ac:chgData name="Critchlow, Maggy" userId="d7bd3d0a-654e-487f-bc94-2749320f92fd" providerId="ADAL" clId="{B61A4A03-C844-47BB-AB93-E2D85CA664FD}" dt="2025-08-14T20:35:58.853" v="808"/>
          <ac:spMkLst>
            <pc:docMk/>
            <pc:sldMk cId="3388615051" sldId="266"/>
            <ac:spMk id="196" creationId="{7EE6542E-5888-0057-2E3E-454DE66C6EDC}"/>
          </ac:spMkLst>
        </pc:spChg>
        <pc:spChg chg="mod">
          <ac:chgData name="Critchlow, Maggy" userId="d7bd3d0a-654e-487f-bc94-2749320f92fd" providerId="ADAL" clId="{B61A4A03-C844-47BB-AB93-E2D85CA664FD}" dt="2025-08-14T20:36:04.381" v="809"/>
          <ac:spMkLst>
            <pc:docMk/>
            <pc:sldMk cId="3388615051" sldId="266"/>
            <ac:spMk id="200" creationId="{A64347CA-E972-387E-C800-E07608F5D409}"/>
          </ac:spMkLst>
        </pc:spChg>
        <pc:spChg chg="mod">
          <ac:chgData name="Critchlow, Maggy" userId="d7bd3d0a-654e-487f-bc94-2749320f92fd" providerId="ADAL" clId="{B61A4A03-C844-47BB-AB93-E2D85CA664FD}" dt="2025-08-14T20:36:04.381" v="809"/>
          <ac:spMkLst>
            <pc:docMk/>
            <pc:sldMk cId="3388615051" sldId="266"/>
            <ac:spMk id="201" creationId="{CD4B23BC-3383-8712-C7BE-877FC100352B}"/>
          </ac:spMkLst>
        </pc:spChg>
        <pc:spChg chg="mod">
          <ac:chgData name="Critchlow, Maggy" userId="d7bd3d0a-654e-487f-bc94-2749320f92fd" providerId="ADAL" clId="{B61A4A03-C844-47BB-AB93-E2D85CA664FD}" dt="2025-08-14T20:36:04.381" v="809"/>
          <ac:spMkLst>
            <pc:docMk/>
            <pc:sldMk cId="3388615051" sldId="266"/>
            <ac:spMk id="202" creationId="{B2035E6C-2E6C-4E0B-93B7-6DD76FEDAB03}"/>
          </ac:spMkLst>
        </pc:spChg>
        <pc:spChg chg="mod">
          <ac:chgData name="Critchlow, Maggy" userId="d7bd3d0a-654e-487f-bc94-2749320f92fd" providerId="ADAL" clId="{B61A4A03-C844-47BB-AB93-E2D85CA664FD}" dt="2025-08-14T20:36:04.381" v="809"/>
          <ac:spMkLst>
            <pc:docMk/>
            <pc:sldMk cId="3388615051" sldId="266"/>
            <ac:spMk id="203" creationId="{B4542BD5-60CC-E483-5CC1-14F4D4C44C98}"/>
          </ac:spMkLst>
        </pc:spChg>
        <pc:spChg chg="mod">
          <ac:chgData name="Critchlow, Maggy" userId="d7bd3d0a-654e-487f-bc94-2749320f92fd" providerId="ADAL" clId="{B61A4A03-C844-47BB-AB93-E2D85CA664FD}" dt="2025-08-14T20:36:04.381" v="809"/>
          <ac:spMkLst>
            <pc:docMk/>
            <pc:sldMk cId="3388615051" sldId="266"/>
            <ac:spMk id="204" creationId="{076461CD-9BEA-70F9-A244-89C9AD20EE04}"/>
          </ac:spMkLst>
        </pc:spChg>
        <pc:spChg chg="mod">
          <ac:chgData name="Critchlow, Maggy" userId="d7bd3d0a-654e-487f-bc94-2749320f92fd" providerId="ADAL" clId="{B61A4A03-C844-47BB-AB93-E2D85CA664FD}" dt="2025-08-14T20:36:11.097" v="810"/>
          <ac:spMkLst>
            <pc:docMk/>
            <pc:sldMk cId="3388615051" sldId="266"/>
            <ac:spMk id="208" creationId="{EBDED034-C8AB-F475-736E-D6F476758996}"/>
          </ac:spMkLst>
        </pc:spChg>
        <pc:spChg chg="mod">
          <ac:chgData name="Critchlow, Maggy" userId="d7bd3d0a-654e-487f-bc94-2749320f92fd" providerId="ADAL" clId="{B61A4A03-C844-47BB-AB93-E2D85CA664FD}" dt="2025-08-14T20:36:11.097" v="810"/>
          <ac:spMkLst>
            <pc:docMk/>
            <pc:sldMk cId="3388615051" sldId="266"/>
            <ac:spMk id="209" creationId="{72F1F0A5-6A92-21B4-B98A-549876F88874}"/>
          </ac:spMkLst>
        </pc:spChg>
        <pc:spChg chg="mod">
          <ac:chgData name="Critchlow, Maggy" userId="d7bd3d0a-654e-487f-bc94-2749320f92fd" providerId="ADAL" clId="{B61A4A03-C844-47BB-AB93-E2D85CA664FD}" dt="2025-08-14T20:36:11.097" v="810"/>
          <ac:spMkLst>
            <pc:docMk/>
            <pc:sldMk cId="3388615051" sldId="266"/>
            <ac:spMk id="210" creationId="{DC37C140-DC40-EF22-CA43-620D188039AC}"/>
          </ac:spMkLst>
        </pc:spChg>
        <pc:spChg chg="mod">
          <ac:chgData name="Critchlow, Maggy" userId="d7bd3d0a-654e-487f-bc94-2749320f92fd" providerId="ADAL" clId="{B61A4A03-C844-47BB-AB93-E2D85CA664FD}" dt="2025-08-14T20:36:11.097" v="810"/>
          <ac:spMkLst>
            <pc:docMk/>
            <pc:sldMk cId="3388615051" sldId="266"/>
            <ac:spMk id="211" creationId="{B105C589-F6C9-3BA3-9521-FD638A555A3F}"/>
          </ac:spMkLst>
        </pc:spChg>
        <pc:spChg chg="mod">
          <ac:chgData name="Critchlow, Maggy" userId="d7bd3d0a-654e-487f-bc94-2749320f92fd" providerId="ADAL" clId="{B61A4A03-C844-47BB-AB93-E2D85CA664FD}" dt="2025-08-14T20:36:11.097" v="810"/>
          <ac:spMkLst>
            <pc:docMk/>
            <pc:sldMk cId="3388615051" sldId="266"/>
            <ac:spMk id="212" creationId="{2CBCF513-6310-7CDE-1D18-B659C7E5360E}"/>
          </ac:spMkLst>
        </pc:spChg>
        <pc:spChg chg="mod">
          <ac:chgData name="Critchlow, Maggy" userId="d7bd3d0a-654e-487f-bc94-2749320f92fd" providerId="ADAL" clId="{B61A4A03-C844-47BB-AB93-E2D85CA664FD}" dt="2025-08-14T20:36:15.823" v="811"/>
          <ac:spMkLst>
            <pc:docMk/>
            <pc:sldMk cId="3388615051" sldId="266"/>
            <ac:spMk id="216" creationId="{7F649C6F-3994-E2E6-3BC8-092C0EB07BC4}"/>
          </ac:spMkLst>
        </pc:spChg>
        <pc:spChg chg="mod">
          <ac:chgData name="Critchlow, Maggy" userId="d7bd3d0a-654e-487f-bc94-2749320f92fd" providerId="ADAL" clId="{B61A4A03-C844-47BB-AB93-E2D85CA664FD}" dt="2025-08-14T20:36:15.823" v="811"/>
          <ac:spMkLst>
            <pc:docMk/>
            <pc:sldMk cId="3388615051" sldId="266"/>
            <ac:spMk id="217" creationId="{DFD35890-24CB-27E1-557F-58F4DFAE2048}"/>
          </ac:spMkLst>
        </pc:spChg>
        <pc:spChg chg="mod">
          <ac:chgData name="Critchlow, Maggy" userId="d7bd3d0a-654e-487f-bc94-2749320f92fd" providerId="ADAL" clId="{B61A4A03-C844-47BB-AB93-E2D85CA664FD}" dt="2025-08-14T20:36:15.823" v="811"/>
          <ac:spMkLst>
            <pc:docMk/>
            <pc:sldMk cId="3388615051" sldId="266"/>
            <ac:spMk id="218" creationId="{B862AA6C-9687-9720-82B3-7B515F7BA533}"/>
          </ac:spMkLst>
        </pc:spChg>
        <pc:spChg chg="mod">
          <ac:chgData name="Critchlow, Maggy" userId="d7bd3d0a-654e-487f-bc94-2749320f92fd" providerId="ADAL" clId="{B61A4A03-C844-47BB-AB93-E2D85CA664FD}" dt="2025-08-14T20:36:15.823" v="811"/>
          <ac:spMkLst>
            <pc:docMk/>
            <pc:sldMk cId="3388615051" sldId="266"/>
            <ac:spMk id="219" creationId="{0AADF069-BB29-7296-A2B9-5849DADF0709}"/>
          </ac:spMkLst>
        </pc:spChg>
        <pc:spChg chg="mod">
          <ac:chgData name="Critchlow, Maggy" userId="d7bd3d0a-654e-487f-bc94-2749320f92fd" providerId="ADAL" clId="{B61A4A03-C844-47BB-AB93-E2D85CA664FD}" dt="2025-08-14T20:36:15.823" v="811"/>
          <ac:spMkLst>
            <pc:docMk/>
            <pc:sldMk cId="3388615051" sldId="266"/>
            <ac:spMk id="220" creationId="{C2E4E402-54CC-B50E-52E8-6D5A8F82152B}"/>
          </ac:spMkLst>
        </pc:spChg>
        <pc:spChg chg="mod">
          <ac:chgData name="Critchlow, Maggy" userId="d7bd3d0a-654e-487f-bc94-2749320f92fd" providerId="ADAL" clId="{B61A4A03-C844-47BB-AB93-E2D85CA664FD}" dt="2025-08-14T20:36:20.769" v="812"/>
          <ac:spMkLst>
            <pc:docMk/>
            <pc:sldMk cId="3388615051" sldId="266"/>
            <ac:spMk id="222" creationId="{F4E168C1-8337-0C09-815D-938242BC41DD}"/>
          </ac:spMkLst>
        </pc:spChg>
        <pc:spChg chg="mod">
          <ac:chgData name="Critchlow, Maggy" userId="d7bd3d0a-654e-487f-bc94-2749320f92fd" providerId="ADAL" clId="{B61A4A03-C844-47BB-AB93-E2D85CA664FD}" dt="2025-08-14T20:36:20.769" v="812"/>
          <ac:spMkLst>
            <pc:docMk/>
            <pc:sldMk cId="3388615051" sldId="266"/>
            <ac:spMk id="223" creationId="{4DCB9224-355A-89F0-BC39-2F215166A7EB}"/>
          </ac:spMkLst>
        </pc:spChg>
        <pc:spChg chg="mod">
          <ac:chgData name="Critchlow, Maggy" userId="d7bd3d0a-654e-487f-bc94-2749320f92fd" providerId="ADAL" clId="{B61A4A03-C844-47BB-AB93-E2D85CA664FD}" dt="2025-08-14T20:36:27.269" v="813"/>
          <ac:spMkLst>
            <pc:docMk/>
            <pc:sldMk cId="3388615051" sldId="266"/>
            <ac:spMk id="227" creationId="{5A77E077-E2A6-975D-044F-AB366CB5D305}"/>
          </ac:spMkLst>
        </pc:spChg>
        <pc:spChg chg="mod">
          <ac:chgData name="Critchlow, Maggy" userId="d7bd3d0a-654e-487f-bc94-2749320f92fd" providerId="ADAL" clId="{B61A4A03-C844-47BB-AB93-E2D85CA664FD}" dt="2025-08-14T20:36:27.269" v="813"/>
          <ac:spMkLst>
            <pc:docMk/>
            <pc:sldMk cId="3388615051" sldId="266"/>
            <ac:spMk id="228" creationId="{0C212833-554F-1974-BB0D-25F1EFD174F6}"/>
          </ac:spMkLst>
        </pc:spChg>
        <pc:spChg chg="mod">
          <ac:chgData name="Critchlow, Maggy" userId="d7bd3d0a-654e-487f-bc94-2749320f92fd" providerId="ADAL" clId="{B61A4A03-C844-47BB-AB93-E2D85CA664FD}" dt="2025-08-14T20:36:27.269" v="813"/>
          <ac:spMkLst>
            <pc:docMk/>
            <pc:sldMk cId="3388615051" sldId="266"/>
            <ac:spMk id="229" creationId="{04DA87A5-B6C6-E474-F20C-63FD830DC7FF}"/>
          </ac:spMkLst>
        </pc:spChg>
        <pc:spChg chg="mod">
          <ac:chgData name="Critchlow, Maggy" userId="d7bd3d0a-654e-487f-bc94-2749320f92fd" providerId="ADAL" clId="{B61A4A03-C844-47BB-AB93-E2D85CA664FD}" dt="2025-08-14T20:36:27.269" v="813"/>
          <ac:spMkLst>
            <pc:docMk/>
            <pc:sldMk cId="3388615051" sldId="266"/>
            <ac:spMk id="230" creationId="{6E9A51F5-868C-B8AF-CE08-E96CE50E4D37}"/>
          </ac:spMkLst>
        </pc:spChg>
        <pc:spChg chg="mod">
          <ac:chgData name="Critchlow, Maggy" userId="d7bd3d0a-654e-487f-bc94-2749320f92fd" providerId="ADAL" clId="{B61A4A03-C844-47BB-AB93-E2D85CA664FD}" dt="2025-08-14T20:36:27.269" v="813"/>
          <ac:spMkLst>
            <pc:docMk/>
            <pc:sldMk cId="3388615051" sldId="266"/>
            <ac:spMk id="231" creationId="{95C21DA6-F21F-05BF-FD8A-083A91E1EA8D}"/>
          </ac:spMkLst>
        </pc:spChg>
        <pc:spChg chg="mod">
          <ac:chgData name="Critchlow, Maggy" userId="d7bd3d0a-654e-487f-bc94-2749320f92fd" providerId="ADAL" clId="{B61A4A03-C844-47BB-AB93-E2D85CA664FD}" dt="2025-08-14T20:36:34.187" v="814"/>
          <ac:spMkLst>
            <pc:docMk/>
            <pc:sldMk cId="3388615051" sldId="266"/>
            <ac:spMk id="235" creationId="{A189B101-2FBF-0881-04B9-455011F1B080}"/>
          </ac:spMkLst>
        </pc:spChg>
        <pc:spChg chg="mod">
          <ac:chgData name="Critchlow, Maggy" userId="d7bd3d0a-654e-487f-bc94-2749320f92fd" providerId="ADAL" clId="{B61A4A03-C844-47BB-AB93-E2D85CA664FD}" dt="2025-08-14T20:36:34.187" v="814"/>
          <ac:spMkLst>
            <pc:docMk/>
            <pc:sldMk cId="3388615051" sldId="266"/>
            <ac:spMk id="236" creationId="{7FC9CCA3-A104-8685-3577-005032DCA06A}"/>
          </ac:spMkLst>
        </pc:spChg>
        <pc:spChg chg="mod">
          <ac:chgData name="Critchlow, Maggy" userId="d7bd3d0a-654e-487f-bc94-2749320f92fd" providerId="ADAL" clId="{B61A4A03-C844-47BB-AB93-E2D85CA664FD}" dt="2025-08-14T20:36:34.187" v="814"/>
          <ac:spMkLst>
            <pc:docMk/>
            <pc:sldMk cId="3388615051" sldId="266"/>
            <ac:spMk id="237" creationId="{83069155-C510-0FF1-FAC9-15185F07F735}"/>
          </ac:spMkLst>
        </pc:spChg>
        <pc:spChg chg="mod">
          <ac:chgData name="Critchlow, Maggy" userId="d7bd3d0a-654e-487f-bc94-2749320f92fd" providerId="ADAL" clId="{B61A4A03-C844-47BB-AB93-E2D85CA664FD}" dt="2025-08-14T20:36:34.187" v="814"/>
          <ac:spMkLst>
            <pc:docMk/>
            <pc:sldMk cId="3388615051" sldId="266"/>
            <ac:spMk id="238" creationId="{D145FA9D-6DD5-2787-B6A4-3DDCF8775C96}"/>
          </ac:spMkLst>
        </pc:spChg>
        <pc:spChg chg="mod">
          <ac:chgData name="Critchlow, Maggy" userId="d7bd3d0a-654e-487f-bc94-2749320f92fd" providerId="ADAL" clId="{B61A4A03-C844-47BB-AB93-E2D85CA664FD}" dt="2025-08-14T20:36:34.187" v="814"/>
          <ac:spMkLst>
            <pc:docMk/>
            <pc:sldMk cId="3388615051" sldId="266"/>
            <ac:spMk id="239" creationId="{8B8A1DA6-70FA-A60E-FA4B-9C1CA586B624}"/>
          </ac:spMkLst>
        </pc:spChg>
        <pc:spChg chg="mod">
          <ac:chgData name="Critchlow, Maggy" userId="d7bd3d0a-654e-487f-bc94-2749320f92fd" providerId="ADAL" clId="{B61A4A03-C844-47BB-AB93-E2D85CA664FD}" dt="2025-08-14T20:36:38.828" v="815"/>
          <ac:spMkLst>
            <pc:docMk/>
            <pc:sldMk cId="3388615051" sldId="266"/>
            <ac:spMk id="243" creationId="{A5B73724-BE4E-7FF0-1301-DCC062B884A8}"/>
          </ac:spMkLst>
        </pc:spChg>
        <pc:spChg chg="mod">
          <ac:chgData name="Critchlow, Maggy" userId="d7bd3d0a-654e-487f-bc94-2749320f92fd" providerId="ADAL" clId="{B61A4A03-C844-47BB-AB93-E2D85CA664FD}" dt="2025-08-14T20:36:38.828" v="815"/>
          <ac:spMkLst>
            <pc:docMk/>
            <pc:sldMk cId="3388615051" sldId="266"/>
            <ac:spMk id="244" creationId="{FED3D046-5A16-4CF2-6903-FCF9730CEFC4}"/>
          </ac:spMkLst>
        </pc:spChg>
        <pc:spChg chg="mod">
          <ac:chgData name="Critchlow, Maggy" userId="d7bd3d0a-654e-487f-bc94-2749320f92fd" providerId="ADAL" clId="{B61A4A03-C844-47BB-AB93-E2D85CA664FD}" dt="2025-08-14T20:36:38.828" v="815"/>
          <ac:spMkLst>
            <pc:docMk/>
            <pc:sldMk cId="3388615051" sldId="266"/>
            <ac:spMk id="245" creationId="{AAED8EA6-495A-CB2D-213C-1568F3C959F1}"/>
          </ac:spMkLst>
        </pc:spChg>
        <pc:spChg chg="mod">
          <ac:chgData name="Critchlow, Maggy" userId="d7bd3d0a-654e-487f-bc94-2749320f92fd" providerId="ADAL" clId="{B61A4A03-C844-47BB-AB93-E2D85CA664FD}" dt="2025-08-14T20:36:38.828" v="815"/>
          <ac:spMkLst>
            <pc:docMk/>
            <pc:sldMk cId="3388615051" sldId="266"/>
            <ac:spMk id="246" creationId="{1ED5F26C-B14E-D072-9286-D13176C16E28}"/>
          </ac:spMkLst>
        </pc:spChg>
        <pc:spChg chg="mod">
          <ac:chgData name="Critchlow, Maggy" userId="d7bd3d0a-654e-487f-bc94-2749320f92fd" providerId="ADAL" clId="{B61A4A03-C844-47BB-AB93-E2D85CA664FD}" dt="2025-08-14T20:36:38.828" v="815"/>
          <ac:spMkLst>
            <pc:docMk/>
            <pc:sldMk cId="3388615051" sldId="266"/>
            <ac:spMk id="247" creationId="{1AA27580-D10C-F84A-6CF2-2078EAEAE74F}"/>
          </ac:spMkLst>
        </pc:spChg>
        <pc:spChg chg="mod">
          <ac:chgData name="Critchlow, Maggy" userId="d7bd3d0a-654e-487f-bc94-2749320f92fd" providerId="ADAL" clId="{B61A4A03-C844-47BB-AB93-E2D85CA664FD}" dt="2025-08-14T20:36:43.504" v="816"/>
          <ac:spMkLst>
            <pc:docMk/>
            <pc:sldMk cId="3388615051" sldId="266"/>
            <ac:spMk id="251" creationId="{4AD2E398-83DC-0F59-6A7A-361B5CD06B19}"/>
          </ac:spMkLst>
        </pc:spChg>
        <pc:spChg chg="mod">
          <ac:chgData name="Critchlow, Maggy" userId="d7bd3d0a-654e-487f-bc94-2749320f92fd" providerId="ADAL" clId="{B61A4A03-C844-47BB-AB93-E2D85CA664FD}" dt="2025-08-14T20:36:43.504" v="816"/>
          <ac:spMkLst>
            <pc:docMk/>
            <pc:sldMk cId="3388615051" sldId="266"/>
            <ac:spMk id="252" creationId="{156A2464-BE0E-E82D-7B2A-F796E8020A0C}"/>
          </ac:spMkLst>
        </pc:spChg>
        <pc:spChg chg="mod">
          <ac:chgData name="Critchlow, Maggy" userId="d7bd3d0a-654e-487f-bc94-2749320f92fd" providerId="ADAL" clId="{B61A4A03-C844-47BB-AB93-E2D85CA664FD}" dt="2025-08-14T20:36:43.504" v="816"/>
          <ac:spMkLst>
            <pc:docMk/>
            <pc:sldMk cId="3388615051" sldId="266"/>
            <ac:spMk id="253" creationId="{C8B4B588-32A5-4E28-BDD6-6E543E3962B5}"/>
          </ac:spMkLst>
        </pc:spChg>
        <pc:spChg chg="mod">
          <ac:chgData name="Critchlow, Maggy" userId="d7bd3d0a-654e-487f-bc94-2749320f92fd" providerId="ADAL" clId="{B61A4A03-C844-47BB-AB93-E2D85CA664FD}" dt="2025-08-14T20:36:43.504" v="816"/>
          <ac:spMkLst>
            <pc:docMk/>
            <pc:sldMk cId="3388615051" sldId="266"/>
            <ac:spMk id="254" creationId="{1BF8BED5-B3DB-718D-D874-106345962253}"/>
          </ac:spMkLst>
        </pc:spChg>
        <pc:spChg chg="mod">
          <ac:chgData name="Critchlow, Maggy" userId="d7bd3d0a-654e-487f-bc94-2749320f92fd" providerId="ADAL" clId="{B61A4A03-C844-47BB-AB93-E2D85CA664FD}" dt="2025-08-14T20:36:43.504" v="816"/>
          <ac:spMkLst>
            <pc:docMk/>
            <pc:sldMk cId="3388615051" sldId="266"/>
            <ac:spMk id="255" creationId="{0B9BA1B8-3D23-ED99-B291-8821770FAE30}"/>
          </ac:spMkLst>
        </pc:spChg>
        <pc:spChg chg="mod">
          <ac:chgData name="Critchlow, Maggy" userId="d7bd3d0a-654e-487f-bc94-2749320f92fd" providerId="ADAL" clId="{B61A4A03-C844-47BB-AB93-E2D85CA664FD}" dt="2025-08-14T20:36:49.574" v="817"/>
          <ac:spMkLst>
            <pc:docMk/>
            <pc:sldMk cId="3388615051" sldId="266"/>
            <ac:spMk id="259" creationId="{848F16F6-D4E9-35AF-C920-EABA4B317048}"/>
          </ac:spMkLst>
        </pc:spChg>
        <pc:spChg chg="mod">
          <ac:chgData name="Critchlow, Maggy" userId="d7bd3d0a-654e-487f-bc94-2749320f92fd" providerId="ADAL" clId="{B61A4A03-C844-47BB-AB93-E2D85CA664FD}" dt="2025-08-14T20:36:49.574" v="817"/>
          <ac:spMkLst>
            <pc:docMk/>
            <pc:sldMk cId="3388615051" sldId="266"/>
            <ac:spMk id="260" creationId="{8AF1A24A-C550-8F60-9E59-0A1644909180}"/>
          </ac:spMkLst>
        </pc:spChg>
        <pc:spChg chg="mod">
          <ac:chgData name="Critchlow, Maggy" userId="d7bd3d0a-654e-487f-bc94-2749320f92fd" providerId="ADAL" clId="{B61A4A03-C844-47BB-AB93-E2D85CA664FD}" dt="2025-08-14T20:36:49.574" v="817"/>
          <ac:spMkLst>
            <pc:docMk/>
            <pc:sldMk cId="3388615051" sldId="266"/>
            <ac:spMk id="261" creationId="{718E18B3-F307-E252-6043-19AB0B00441A}"/>
          </ac:spMkLst>
        </pc:spChg>
        <pc:spChg chg="mod">
          <ac:chgData name="Critchlow, Maggy" userId="d7bd3d0a-654e-487f-bc94-2749320f92fd" providerId="ADAL" clId="{B61A4A03-C844-47BB-AB93-E2D85CA664FD}" dt="2025-08-14T20:36:49.574" v="817"/>
          <ac:spMkLst>
            <pc:docMk/>
            <pc:sldMk cId="3388615051" sldId="266"/>
            <ac:spMk id="262" creationId="{EF0D1DB5-D001-0DF2-93B2-39E1235DDB21}"/>
          </ac:spMkLst>
        </pc:spChg>
        <pc:spChg chg="mod">
          <ac:chgData name="Critchlow, Maggy" userId="d7bd3d0a-654e-487f-bc94-2749320f92fd" providerId="ADAL" clId="{B61A4A03-C844-47BB-AB93-E2D85CA664FD}" dt="2025-08-14T20:36:49.574" v="817"/>
          <ac:spMkLst>
            <pc:docMk/>
            <pc:sldMk cId="3388615051" sldId="266"/>
            <ac:spMk id="263" creationId="{1411C0EA-5176-730A-3449-1ED8FD84A7FC}"/>
          </ac:spMkLst>
        </pc:spChg>
        <pc:spChg chg="mod">
          <ac:chgData name="Critchlow, Maggy" userId="d7bd3d0a-654e-487f-bc94-2749320f92fd" providerId="ADAL" clId="{B61A4A03-C844-47BB-AB93-E2D85CA664FD}" dt="2025-08-14T20:36:53.655" v="818"/>
          <ac:spMkLst>
            <pc:docMk/>
            <pc:sldMk cId="3388615051" sldId="266"/>
            <ac:spMk id="267" creationId="{0E40FD56-E587-E1AE-BDD5-8792D03DB633}"/>
          </ac:spMkLst>
        </pc:spChg>
        <pc:spChg chg="mod">
          <ac:chgData name="Critchlow, Maggy" userId="d7bd3d0a-654e-487f-bc94-2749320f92fd" providerId="ADAL" clId="{B61A4A03-C844-47BB-AB93-E2D85CA664FD}" dt="2025-08-14T20:36:53.655" v="818"/>
          <ac:spMkLst>
            <pc:docMk/>
            <pc:sldMk cId="3388615051" sldId="266"/>
            <ac:spMk id="268" creationId="{A138735E-5D5C-0352-01FB-5D8AADD0B154}"/>
          </ac:spMkLst>
        </pc:spChg>
        <pc:spChg chg="mod">
          <ac:chgData name="Critchlow, Maggy" userId="d7bd3d0a-654e-487f-bc94-2749320f92fd" providerId="ADAL" clId="{B61A4A03-C844-47BB-AB93-E2D85CA664FD}" dt="2025-08-14T20:36:53.655" v="818"/>
          <ac:spMkLst>
            <pc:docMk/>
            <pc:sldMk cId="3388615051" sldId="266"/>
            <ac:spMk id="269" creationId="{F7AF44B5-21D3-31A4-176A-895704CA8732}"/>
          </ac:spMkLst>
        </pc:spChg>
        <pc:spChg chg="mod">
          <ac:chgData name="Critchlow, Maggy" userId="d7bd3d0a-654e-487f-bc94-2749320f92fd" providerId="ADAL" clId="{B61A4A03-C844-47BB-AB93-E2D85CA664FD}" dt="2025-08-14T20:36:53.655" v="818"/>
          <ac:spMkLst>
            <pc:docMk/>
            <pc:sldMk cId="3388615051" sldId="266"/>
            <ac:spMk id="270" creationId="{4B35E1AB-1227-D707-660F-69B31CA1FA79}"/>
          </ac:spMkLst>
        </pc:spChg>
        <pc:spChg chg="mod">
          <ac:chgData name="Critchlow, Maggy" userId="d7bd3d0a-654e-487f-bc94-2749320f92fd" providerId="ADAL" clId="{B61A4A03-C844-47BB-AB93-E2D85CA664FD}" dt="2025-08-14T20:36:53.655" v="818"/>
          <ac:spMkLst>
            <pc:docMk/>
            <pc:sldMk cId="3388615051" sldId="266"/>
            <ac:spMk id="271" creationId="{F850E8BE-F3A0-B285-9282-B40248755384}"/>
          </ac:spMkLst>
        </pc:spChg>
        <pc:grpChg chg="add mod">
          <ac:chgData name="Critchlow, Maggy" userId="d7bd3d0a-654e-487f-bc94-2749320f92fd" providerId="ADAL" clId="{B61A4A03-C844-47BB-AB93-E2D85CA664FD}" dt="2025-08-14T20:33:26.902" v="783"/>
          <ac:grpSpMkLst>
            <pc:docMk/>
            <pc:sldMk cId="3388615051" sldId="266"/>
            <ac:grpSpMk id="15" creationId="{8D9703E5-1320-786E-B86B-40CF4F40338A}"/>
          </ac:grpSpMkLst>
        </pc:grpChg>
        <pc:grpChg chg="mod">
          <ac:chgData name="Critchlow, Maggy" userId="d7bd3d0a-654e-487f-bc94-2749320f92fd" providerId="ADAL" clId="{B61A4A03-C844-47BB-AB93-E2D85CA664FD}" dt="2025-08-14T20:33:26.902" v="783"/>
          <ac:grpSpMkLst>
            <pc:docMk/>
            <pc:sldMk cId="3388615051" sldId="266"/>
            <ac:grpSpMk id="16" creationId="{0CA77E24-F92B-B23E-BE9B-6F144D441446}"/>
          </ac:grpSpMkLst>
        </pc:grpChg>
        <pc:grpChg chg="mod">
          <ac:chgData name="Critchlow, Maggy" userId="d7bd3d0a-654e-487f-bc94-2749320f92fd" providerId="ADAL" clId="{B61A4A03-C844-47BB-AB93-E2D85CA664FD}" dt="2025-08-14T20:33:26.902" v="783"/>
          <ac:grpSpMkLst>
            <pc:docMk/>
            <pc:sldMk cId="3388615051" sldId="266"/>
            <ac:grpSpMk id="17" creationId="{3B63538A-4EED-6DA4-4BF2-27F453FD682C}"/>
          </ac:grpSpMkLst>
        </pc:grpChg>
        <pc:grpChg chg="add mod">
          <ac:chgData name="Critchlow, Maggy" userId="d7bd3d0a-654e-487f-bc94-2749320f92fd" providerId="ADAL" clId="{B61A4A03-C844-47BB-AB93-E2D85CA664FD}" dt="2025-08-14T20:33:33.638" v="784"/>
          <ac:grpSpMkLst>
            <pc:docMk/>
            <pc:sldMk cId="3388615051" sldId="266"/>
            <ac:grpSpMk id="23" creationId="{A39E48F4-1ED3-B6B1-6E11-2594225B36EB}"/>
          </ac:grpSpMkLst>
        </pc:grpChg>
        <pc:grpChg chg="mod">
          <ac:chgData name="Critchlow, Maggy" userId="d7bd3d0a-654e-487f-bc94-2749320f92fd" providerId="ADAL" clId="{B61A4A03-C844-47BB-AB93-E2D85CA664FD}" dt="2025-08-14T20:33:33.638" v="784"/>
          <ac:grpSpMkLst>
            <pc:docMk/>
            <pc:sldMk cId="3388615051" sldId="266"/>
            <ac:grpSpMk id="24" creationId="{F686E137-0B32-2E7E-1B15-4C88AFFA5B5D}"/>
          </ac:grpSpMkLst>
        </pc:grpChg>
        <pc:grpChg chg="mod">
          <ac:chgData name="Critchlow, Maggy" userId="d7bd3d0a-654e-487f-bc94-2749320f92fd" providerId="ADAL" clId="{B61A4A03-C844-47BB-AB93-E2D85CA664FD}" dt="2025-08-14T20:33:33.638" v="784"/>
          <ac:grpSpMkLst>
            <pc:docMk/>
            <pc:sldMk cId="3388615051" sldId="266"/>
            <ac:grpSpMk id="25" creationId="{12C418DF-CFBC-52D1-A483-4968BF17FA76}"/>
          </ac:grpSpMkLst>
        </pc:grpChg>
        <pc:grpChg chg="add mod">
          <ac:chgData name="Critchlow, Maggy" userId="d7bd3d0a-654e-487f-bc94-2749320f92fd" providerId="ADAL" clId="{B61A4A03-C844-47BB-AB93-E2D85CA664FD}" dt="2025-08-14T20:33:41.130" v="785"/>
          <ac:grpSpMkLst>
            <pc:docMk/>
            <pc:sldMk cId="3388615051" sldId="266"/>
            <ac:grpSpMk id="31" creationId="{083D74EF-2DBA-A02B-755E-2C0C28CF2C18}"/>
          </ac:grpSpMkLst>
        </pc:grpChg>
        <pc:grpChg chg="mod">
          <ac:chgData name="Critchlow, Maggy" userId="d7bd3d0a-654e-487f-bc94-2749320f92fd" providerId="ADAL" clId="{B61A4A03-C844-47BB-AB93-E2D85CA664FD}" dt="2025-08-14T20:33:41.130" v="785"/>
          <ac:grpSpMkLst>
            <pc:docMk/>
            <pc:sldMk cId="3388615051" sldId="266"/>
            <ac:grpSpMk id="32" creationId="{47D357AC-06E7-CDE2-9BDB-4B59EF6E81AF}"/>
          </ac:grpSpMkLst>
        </pc:grpChg>
        <pc:grpChg chg="mod">
          <ac:chgData name="Critchlow, Maggy" userId="d7bd3d0a-654e-487f-bc94-2749320f92fd" providerId="ADAL" clId="{B61A4A03-C844-47BB-AB93-E2D85CA664FD}" dt="2025-08-14T20:33:41.130" v="785"/>
          <ac:grpSpMkLst>
            <pc:docMk/>
            <pc:sldMk cId="3388615051" sldId="266"/>
            <ac:grpSpMk id="33" creationId="{C689747F-2799-00DB-3270-32A25F43C013}"/>
          </ac:grpSpMkLst>
        </pc:grpChg>
        <pc:grpChg chg="add mod">
          <ac:chgData name="Critchlow, Maggy" userId="d7bd3d0a-654e-487f-bc94-2749320f92fd" providerId="ADAL" clId="{B61A4A03-C844-47BB-AB93-E2D85CA664FD}" dt="2025-08-14T20:33:46.618" v="786"/>
          <ac:grpSpMkLst>
            <pc:docMk/>
            <pc:sldMk cId="3388615051" sldId="266"/>
            <ac:grpSpMk id="39" creationId="{C854919A-9C07-A0EB-DF32-5923F2355B2F}"/>
          </ac:grpSpMkLst>
        </pc:grpChg>
        <pc:grpChg chg="mod">
          <ac:chgData name="Critchlow, Maggy" userId="d7bd3d0a-654e-487f-bc94-2749320f92fd" providerId="ADAL" clId="{B61A4A03-C844-47BB-AB93-E2D85CA664FD}" dt="2025-08-14T20:33:46.618" v="786"/>
          <ac:grpSpMkLst>
            <pc:docMk/>
            <pc:sldMk cId="3388615051" sldId="266"/>
            <ac:grpSpMk id="40" creationId="{2E5AEE29-3E3E-F8CB-2A1E-11DB144226BD}"/>
          </ac:grpSpMkLst>
        </pc:grpChg>
        <pc:grpChg chg="mod">
          <ac:chgData name="Critchlow, Maggy" userId="d7bd3d0a-654e-487f-bc94-2749320f92fd" providerId="ADAL" clId="{B61A4A03-C844-47BB-AB93-E2D85CA664FD}" dt="2025-08-14T20:33:46.618" v="786"/>
          <ac:grpSpMkLst>
            <pc:docMk/>
            <pc:sldMk cId="3388615051" sldId="266"/>
            <ac:grpSpMk id="41" creationId="{49DA7F28-6375-B909-2131-9DC7ED0292BA}"/>
          </ac:grpSpMkLst>
        </pc:grpChg>
        <pc:grpChg chg="add mod">
          <ac:chgData name="Critchlow, Maggy" userId="d7bd3d0a-654e-487f-bc94-2749320f92fd" providerId="ADAL" clId="{B61A4A03-C844-47BB-AB93-E2D85CA664FD}" dt="2025-08-14T20:33:55.147" v="787"/>
          <ac:grpSpMkLst>
            <pc:docMk/>
            <pc:sldMk cId="3388615051" sldId="266"/>
            <ac:grpSpMk id="47" creationId="{BC9B9EB0-1309-BDCB-0602-75175DF300A3}"/>
          </ac:grpSpMkLst>
        </pc:grpChg>
        <pc:grpChg chg="mod">
          <ac:chgData name="Critchlow, Maggy" userId="d7bd3d0a-654e-487f-bc94-2749320f92fd" providerId="ADAL" clId="{B61A4A03-C844-47BB-AB93-E2D85CA664FD}" dt="2025-08-14T20:33:55.147" v="787"/>
          <ac:grpSpMkLst>
            <pc:docMk/>
            <pc:sldMk cId="3388615051" sldId="266"/>
            <ac:grpSpMk id="48" creationId="{B375F0C0-3912-C65A-77E6-3E375D2BB37E}"/>
          </ac:grpSpMkLst>
        </pc:grpChg>
        <pc:grpChg chg="mod">
          <ac:chgData name="Critchlow, Maggy" userId="d7bd3d0a-654e-487f-bc94-2749320f92fd" providerId="ADAL" clId="{B61A4A03-C844-47BB-AB93-E2D85CA664FD}" dt="2025-08-14T20:33:55.147" v="787"/>
          <ac:grpSpMkLst>
            <pc:docMk/>
            <pc:sldMk cId="3388615051" sldId="266"/>
            <ac:grpSpMk id="49" creationId="{51E8012F-CFBF-047B-4649-120C54508227}"/>
          </ac:grpSpMkLst>
        </pc:grpChg>
        <pc:grpChg chg="add mod">
          <ac:chgData name="Critchlow, Maggy" userId="d7bd3d0a-654e-487f-bc94-2749320f92fd" providerId="ADAL" clId="{B61A4A03-C844-47BB-AB93-E2D85CA664FD}" dt="2025-08-14T20:34:01.663" v="788"/>
          <ac:grpSpMkLst>
            <pc:docMk/>
            <pc:sldMk cId="3388615051" sldId="266"/>
            <ac:grpSpMk id="55" creationId="{B3AABD8A-A4C5-33CB-4185-DF62C44899FB}"/>
          </ac:grpSpMkLst>
        </pc:grpChg>
        <pc:grpChg chg="mod">
          <ac:chgData name="Critchlow, Maggy" userId="d7bd3d0a-654e-487f-bc94-2749320f92fd" providerId="ADAL" clId="{B61A4A03-C844-47BB-AB93-E2D85CA664FD}" dt="2025-08-14T20:34:01.663" v="788"/>
          <ac:grpSpMkLst>
            <pc:docMk/>
            <pc:sldMk cId="3388615051" sldId="266"/>
            <ac:grpSpMk id="56" creationId="{7DCC3A15-B654-4E38-1E5A-212DEB603B2A}"/>
          </ac:grpSpMkLst>
        </pc:grpChg>
        <pc:grpChg chg="mod">
          <ac:chgData name="Critchlow, Maggy" userId="d7bd3d0a-654e-487f-bc94-2749320f92fd" providerId="ADAL" clId="{B61A4A03-C844-47BB-AB93-E2D85CA664FD}" dt="2025-08-14T20:34:01.663" v="788"/>
          <ac:grpSpMkLst>
            <pc:docMk/>
            <pc:sldMk cId="3388615051" sldId="266"/>
            <ac:grpSpMk id="57" creationId="{87F228C9-4CF6-B569-0D9E-B3C5D9481756}"/>
          </ac:grpSpMkLst>
        </pc:grpChg>
        <pc:grpChg chg="add mod">
          <ac:chgData name="Critchlow, Maggy" userId="d7bd3d0a-654e-487f-bc94-2749320f92fd" providerId="ADAL" clId="{B61A4A03-C844-47BB-AB93-E2D85CA664FD}" dt="2025-08-14T20:34:10.131" v="790" actId="1076"/>
          <ac:grpSpMkLst>
            <pc:docMk/>
            <pc:sldMk cId="3388615051" sldId="266"/>
            <ac:grpSpMk id="63" creationId="{E9C00986-D17D-7FD8-96ED-B70967C2AB1E}"/>
          </ac:grpSpMkLst>
        </pc:grpChg>
        <pc:grpChg chg="mod">
          <ac:chgData name="Critchlow, Maggy" userId="d7bd3d0a-654e-487f-bc94-2749320f92fd" providerId="ADAL" clId="{B61A4A03-C844-47BB-AB93-E2D85CA664FD}" dt="2025-08-14T20:34:06.344" v="789"/>
          <ac:grpSpMkLst>
            <pc:docMk/>
            <pc:sldMk cId="3388615051" sldId="266"/>
            <ac:grpSpMk id="64" creationId="{C648EACE-FAE5-7422-97A4-C7098F4F365C}"/>
          </ac:grpSpMkLst>
        </pc:grpChg>
        <pc:grpChg chg="mod">
          <ac:chgData name="Critchlow, Maggy" userId="d7bd3d0a-654e-487f-bc94-2749320f92fd" providerId="ADAL" clId="{B61A4A03-C844-47BB-AB93-E2D85CA664FD}" dt="2025-08-14T20:34:06.344" v="789"/>
          <ac:grpSpMkLst>
            <pc:docMk/>
            <pc:sldMk cId="3388615051" sldId="266"/>
            <ac:grpSpMk id="65" creationId="{5EA4B482-FEEA-676E-DB57-B8CBAFD33C28}"/>
          </ac:grpSpMkLst>
        </pc:grpChg>
        <pc:grpChg chg="add mod">
          <ac:chgData name="Critchlow, Maggy" userId="d7bd3d0a-654e-487f-bc94-2749320f92fd" providerId="ADAL" clId="{B61A4A03-C844-47BB-AB93-E2D85CA664FD}" dt="2025-08-14T20:34:23.128" v="792"/>
          <ac:grpSpMkLst>
            <pc:docMk/>
            <pc:sldMk cId="3388615051" sldId="266"/>
            <ac:grpSpMk id="71" creationId="{48C0CA1E-DF6B-24C4-6769-ECAFB211989C}"/>
          </ac:grpSpMkLst>
        </pc:grpChg>
        <pc:grpChg chg="mod">
          <ac:chgData name="Critchlow, Maggy" userId="d7bd3d0a-654e-487f-bc94-2749320f92fd" providerId="ADAL" clId="{B61A4A03-C844-47BB-AB93-E2D85CA664FD}" dt="2025-08-14T20:34:23.128" v="792"/>
          <ac:grpSpMkLst>
            <pc:docMk/>
            <pc:sldMk cId="3388615051" sldId="266"/>
            <ac:grpSpMk id="72" creationId="{630127F3-ADAC-7A5A-F137-FE8027757CD8}"/>
          </ac:grpSpMkLst>
        </pc:grpChg>
        <pc:grpChg chg="mod">
          <ac:chgData name="Critchlow, Maggy" userId="d7bd3d0a-654e-487f-bc94-2749320f92fd" providerId="ADAL" clId="{B61A4A03-C844-47BB-AB93-E2D85CA664FD}" dt="2025-08-14T20:34:23.128" v="792"/>
          <ac:grpSpMkLst>
            <pc:docMk/>
            <pc:sldMk cId="3388615051" sldId="266"/>
            <ac:grpSpMk id="73" creationId="{6852E23E-D31B-6AF0-9F91-85CE9E476B4E}"/>
          </ac:grpSpMkLst>
        </pc:grpChg>
        <pc:grpChg chg="add mod">
          <ac:chgData name="Critchlow, Maggy" userId="d7bd3d0a-654e-487f-bc94-2749320f92fd" providerId="ADAL" clId="{B61A4A03-C844-47BB-AB93-E2D85CA664FD}" dt="2025-08-14T20:34:28.085" v="793"/>
          <ac:grpSpMkLst>
            <pc:docMk/>
            <pc:sldMk cId="3388615051" sldId="266"/>
            <ac:grpSpMk id="79" creationId="{26671A07-1769-2ADE-3C4A-4945902FA93E}"/>
          </ac:grpSpMkLst>
        </pc:grpChg>
        <pc:grpChg chg="add mod">
          <ac:chgData name="Critchlow, Maggy" userId="d7bd3d0a-654e-487f-bc94-2749320f92fd" providerId="ADAL" clId="{B61A4A03-C844-47BB-AB93-E2D85CA664FD}" dt="2025-08-14T20:34:33.902" v="794"/>
          <ac:grpSpMkLst>
            <pc:docMk/>
            <pc:sldMk cId="3388615051" sldId="266"/>
            <ac:grpSpMk id="82" creationId="{38822B82-90FA-C07C-B115-2945EDB9FDFB}"/>
          </ac:grpSpMkLst>
        </pc:grpChg>
        <pc:grpChg chg="mod">
          <ac:chgData name="Critchlow, Maggy" userId="d7bd3d0a-654e-487f-bc94-2749320f92fd" providerId="ADAL" clId="{B61A4A03-C844-47BB-AB93-E2D85CA664FD}" dt="2025-08-14T20:34:33.902" v="794"/>
          <ac:grpSpMkLst>
            <pc:docMk/>
            <pc:sldMk cId="3388615051" sldId="266"/>
            <ac:grpSpMk id="83" creationId="{68E3C9C0-32CB-6BAC-F7EC-58F09E4EDE98}"/>
          </ac:grpSpMkLst>
        </pc:grpChg>
        <pc:grpChg chg="mod">
          <ac:chgData name="Critchlow, Maggy" userId="d7bd3d0a-654e-487f-bc94-2749320f92fd" providerId="ADAL" clId="{B61A4A03-C844-47BB-AB93-E2D85CA664FD}" dt="2025-08-14T20:34:33.902" v="794"/>
          <ac:grpSpMkLst>
            <pc:docMk/>
            <pc:sldMk cId="3388615051" sldId="266"/>
            <ac:grpSpMk id="84" creationId="{A1943F17-7A38-931B-9248-8C5431639508}"/>
          </ac:grpSpMkLst>
        </pc:grpChg>
        <pc:grpChg chg="add mod">
          <ac:chgData name="Critchlow, Maggy" userId="d7bd3d0a-654e-487f-bc94-2749320f92fd" providerId="ADAL" clId="{B61A4A03-C844-47BB-AB93-E2D85CA664FD}" dt="2025-08-14T20:34:38.445" v="795"/>
          <ac:grpSpMkLst>
            <pc:docMk/>
            <pc:sldMk cId="3388615051" sldId="266"/>
            <ac:grpSpMk id="90" creationId="{257C0A10-9CD5-5AA5-121B-D5DA9897FFFC}"/>
          </ac:grpSpMkLst>
        </pc:grpChg>
        <pc:grpChg chg="mod">
          <ac:chgData name="Critchlow, Maggy" userId="d7bd3d0a-654e-487f-bc94-2749320f92fd" providerId="ADAL" clId="{B61A4A03-C844-47BB-AB93-E2D85CA664FD}" dt="2025-08-14T20:34:38.445" v="795"/>
          <ac:grpSpMkLst>
            <pc:docMk/>
            <pc:sldMk cId="3388615051" sldId="266"/>
            <ac:grpSpMk id="91" creationId="{34D7F1B5-1DF5-2A3D-9E2B-5C49117A8A67}"/>
          </ac:grpSpMkLst>
        </pc:grpChg>
        <pc:grpChg chg="mod">
          <ac:chgData name="Critchlow, Maggy" userId="d7bd3d0a-654e-487f-bc94-2749320f92fd" providerId="ADAL" clId="{B61A4A03-C844-47BB-AB93-E2D85CA664FD}" dt="2025-08-14T20:34:38.445" v="795"/>
          <ac:grpSpMkLst>
            <pc:docMk/>
            <pc:sldMk cId="3388615051" sldId="266"/>
            <ac:grpSpMk id="92" creationId="{E1E74D6C-4805-C0B9-105A-A7EFFEB2C5A9}"/>
          </ac:grpSpMkLst>
        </pc:grpChg>
        <pc:grpChg chg="add mod">
          <ac:chgData name="Critchlow, Maggy" userId="d7bd3d0a-654e-487f-bc94-2749320f92fd" providerId="ADAL" clId="{B61A4A03-C844-47BB-AB93-E2D85CA664FD}" dt="2025-08-14T20:34:51.807" v="797"/>
          <ac:grpSpMkLst>
            <pc:docMk/>
            <pc:sldMk cId="3388615051" sldId="266"/>
            <ac:grpSpMk id="106" creationId="{0D2B9264-C7B9-AE5B-1139-02906029CAFE}"/>
          </ac:grpSpMkLst>
        </pc:grpChg>
        <pc:grpChg chg="mod">
          <ac:chgData name="Critchlow, Maggy" userId="d7bd3d0a-654e-487f-bc94-2749320f92fd" providerId="ADAL" clId="{B61A4A03-C844-47BB-AB93-E2D85CA664FD}" dt="2025-08-14T20:34:51.807" v="797"/>
          <ac:grpSpMkLst>
            <pc:docMk/>
            <pc:sldMk cId="3388615051" sldId="266"/>
            <ac:grpSpMk id="107" creationId="{3B5F0FF1-8B14-011C-CA65-0AE9BCC522DC}"/>
          </ac:grpSpMkLst>
        </pc:grpChg>
        <pc:grpChg chg="mod">
          <ac:chgData name="Critchlow, Maggy" userId="d7bd3d0a-654e-487f-bc94-2749320f92fd" providerId="ADAL" clId="{B61A4A03-C844-47BB-AB93-E2D85CA664FD}" dt="2025-08-14T20:34:51.807" v="797"/>
          <ac:grpSpMkLst>
            <pc:docMk/>
            <pc:sldMk cId="3388615051" sldId="266"/>
            <ac:grpSpMk id="108" creationId="{B732D3BA-2CBA-A9B7-8FCF-C27A1BFBFBB9}"/>
          </ac:grpSpMkLst>
        </pc:grpChg>
        <pc:grpChg chg="add mod">
          <ac:chgData name="Critchlow, Maggy" userId="d7bd3d0a-654e-487f-bc94-2749320f92fd" providerId="ADAL" clId="{B61A4A03-C844-47BB-AB93-E2D85CA664FD}" dt="2025-08-14T20:34:56.570" v="798"/>
          <ac:grpSpMkLst>
            <pc:docMk/>
            <pc:sldMk cId="3388615051" sldId="266"/>
            <ac:grpSpMk id="114" creationId="{6CABF919-5772-3035-04AE-8382DED51C94}"/>
          </ac:grpSpMkLst>
        </pc:grpChg>
        <pc:grpChg chg="mod">
          <ac:chgData name="Critchlow, Maggy" userId="d7bd3d0a-654e-487f-bc94-2749320f92fd" providerId="ADAL" clId="{B61A4A03-C844-47BB-AB93-E2D85CA664FD}" dt="2025-08-14T20:34:56.570" v="798"/>
          <ac:grpSpMkLst>
            <pc:docMk/>
            <pc:sldMk cId="3388615051" sldId="266"/>
            <ac:grpSpMk id="115" creationId="{F1524E37-500F-7144-E9F9-B809E5437BD9}"/>
          </ac:grpSpMkLst>
        </pc:grpChg>
        <pc:grpChg chg="mod">
          <ac:chgData name="Critchlow, Maggy" userId="d7bd3d0a-654e-487f-bc94-2749320f92fd" providerId="ADAL" clId="{B61A4A03-C844-47BB-AB93-E2D85CA664FD}" dt="2025-08-14T20:34:56.570" v="798"/>
          <ac:grpSpMkLst>
            <pc:docMk/>
            <pc:sldMk cId="3388615051" sldId="266"/>
            <ac:grpSpMk id="116" creationId="{F385B153-841F-EFA5-944B-16EE64A32EA0}"/>
          </ac:grpSpMkLst>
        </pc:grpChg>
        <pc:grpChg chg="add mod">
          <ac:chgData name="Critchlow, Maggy" userId="d7bd3d0a-654e-487f-bc94-2749320f92fd" providerId="ADAL" clId="{B61A4A03-C844-47BB-AB93-E2D85CA664FD}" dt="2025-08-14T20:35:01.845" v="799"/>
          <ac:grpSpMkLst>
            <pc:docMk/>
            <pc:sldMk cId="3388615051" sldId="266"/>
            <ac:grpSpMk id="122" creationId="{431AE56A-0442-D64C-362E-2192273BBDB8}"/>
          </ac:grpSpMkLst>
        </pc:grpChg>
        <pc:grpChg chg="mod">
          <ac:chgData name="Critchlow, Maggy" userId="d7bd3d0a-654e-487f-bc94-2749320f92fd" providerId="ADAL" clId="{B61A4A03-C844-47BB-AB93-E2D85CA664FD}" dt="2025-08-14T20:35:01.845" v="799"/>
          <ac:grpSpMkLst>
            <pc:docMk/>
            <pc:sldMk cId="3388615051" sldId="266"/>
            <ac:grpSpMk id="123" creationId="{DE4712D1-1856-61C4-97FB-964BDB419F22}"/>
          </ac:grpSpMkLst>
        </pc:grpChg>
        <pc:grpChg chg="mod">
          <ac:chgData name="Critchlow, Maggy" userId="d7bd3d0a-654e-487f-bc94-2749320f92fd" providerId="ADAL" clId="{B61A4A03-C844-47BB-AB93-E2D85CA664FD}" dt="2025-08-14T20:35:01.845" v="799"/>
          <ac:grpSpMkLst>
            <pc:docMk/>
            <pc:sldMk cId="3388615051" sldId="266"/>
            <ac:grpSpMk id="124" creationId="{10702EF6-500A-C18D-B940-C33BE084B34A}"/>
          </ac:grpSpMkLst>
        </pc:grpChg>
        <pc:grpChg chg="add mod">
          <ac:chgData name="Critchlow, Maggy" userId="d7bd3d0a-654e-487f-bc94-2749320f92fd" providerId="ADAL" clId="{B61A4A03-C844-47BB-AB93-E2D85CA664FD}" dt="2025-08-14T20:35:06.975" v="800"/>
          <ac:grpSpMkLst>
            <pc:docMk/>
            <pc:sldMk cId="3388615051" sldId="266"/>
            <ac:grpSpMk id="130" creationId="{60CF20A5-376F-D75A-922F-29FE5440E9ED}"/>
          </ac:grpSpMkLst>
        </pc:grpChg>
        <pc:grpChg chg="mod">
          <ac:chgData name="Critchlow, Maggy" userId="d7bd3d0a-654e-487f-bc94-2749320f92fd" providerId="ADAL" clId="{B61A4A03-C844-47BB-AB93-E2D85CA664FD}" dt="2025-08-14T20:35:06.975" v="800"/>
          <ac:grpSpMkLst>
            <pc:docMk/>
            <pc:sldMk cId="3388615051" sldId="266"/>
            <ac:grpSpMk id="131" creationId="{A6C47007-CE72-30B3-B25E-DB1EA28F1DE5}"/>
          </ac:grpSpMkLst>
        </pc:grpChg>
        <pc:grpChg chg="mod">
          <ac:chgData name="Critchlow, Maggy" userId="d7bd3d0a-654e-487f-bc94-2749320f92fd" providerId="ADAL" clId="{B61A4A03-C844-47BB-AB93-E2D85CA664FD}" dt="2025-08-14T20:35:06.975" v="800"/>
          <ac:grpSpMkLst>
            <pc:docMk/>
            <pc:sldMk cId="3388615051" sldId="266"/>
            <ac:grpSpMk id="132" creationId="{625960E0-C4D3-CDC5-3DE4-0BD60B750AA4}"/>
          </ac:grpSpMkLst>
        </pc:grpChg>
        <pc:grpChg chg="add mod">
          <ac:chgData name="Critchlow, Maggy" userId="d7bd3d0a-654e-487f-bc94-2749320f92fd" providerId="ADAL" clId="{B61A4A03-C844-47BB-AB93-E2D85CA664FD}" dt="2025-08-14T20:35:11.773" v="801"/>
          <ac:grpSpMkLst>
            <pc:docMk/>
            <pc:sldMk cId="3388615051" sldId="266"/>
            <ac:grpSpMk id="138" creationId="{0E94C9EA-D85C-D8E9-0120-6B382766D152}"/>
          </ac:grpSpMkLst>
        </pc:grpChg>
        <pc:grpChg chg="mod">
          <ac:chgData name="Critchlow, Maggy" userId="d7bd3d0a-654e-487f-bc94-2749320f92fd" providerId="ADAL" clId="{B61A4A03-C844-47BB-AB93-E2D85CA664FD}" dt="2025-08-14T20:35:11.773" v="801"/>
          <ac:grpSpMkLst>
            <pc:docMk/>
            <pc:sldMk cId="3388615051" sldId="266"/>
            <ac:grpSpMk id="139" creationId="{C0DCDA96-7A31-48CE-3D15-45698507612C}"/>
          </ac:grpSpMkLst>
        </pc:grpChg>
        <pc:grpChg chg="mod">
          <ac:chgData name="Critchlow, Maggy" userId="d7bd3d0a-654e-487f-bc94-2749320f92fd" providerId="ADAL" clId="{B61A4A03-C844-47BB-AB93-E2D85CA664FD}" dt="2025-08-14T20:35:11.773" v="801"/>
          <ac:grpSpMkLst>
            <pc:docMk/>
            <pc:sldMk cId="3388615051" sldId="266"/>
            <ac:grpSpMk id="140" creationId="{C32C1C9C-0DBA-30ED-DA02-C058FE8E2E9A}"/>
          </ac:grpSpMkLst>
        </pc:grpChg>
        <pc:grpChg chg="add mod">
          <ac:chgData name="Critchlow, Maggy" userId="d7bd3d0a-654e-487f-bc94-2749320f92fd" providerId="ADAL" clId="{B61A4A03-C844-47BB-AB93-E2D85CA664FD}" dt="2025-08-14T20:35:26.027" v="802"/>
          <ac:grpSpMkLst>
            <pc:docMk/>
            <pc:sldMk cId="3388615051" sldId="266"/>
            <ac:grpSpMk id="146" creationId="{C0FC74C8-BBA2-1A8D-128B-3BBDCF7005B8}"/>
          </ac:grpSpMkLst>
        </pc:grpChg>
        <pc:grpChg chg="mod">
          <ac:chgData name="Critchlow, Maggy" userId="d7bd3d0a-654e-487f-bc94-2749320f92fd" providerId="ADAL" clId="{B61A4A03-C844-47BB-AB93-E2D85CA664FD}" dt="2025-08-14T20:35:26.027" v="802"/>
          <ac:grpSpMkLst>
            <pc:docMk/>
            <pc:sldMk cId="3388615051" sldId="266"/>
            <ac:grpSpMk id="147" creationId="{4A4827AC-0148-A53B-5064-118B09170000}"/>
          </ac:grpSpMkLst>
        </pc:grpChg>
        <pc:grpChg chg="mod">
          <ac:chgData name="Critchlow, Maggy" userId="d7bd3d0a-654e-487f-bc94-2749320f92fd" providerId="ADAL" clId="{B61A4A03-C844-47BB-AB93-E2D85CA664FD}" dt="2025-08-14T20:35:26.027" v="802"/>
          <ac:grpSpMkLst>
            <pc:docMk/>
            <pc:sldMk cId="3388615051" sldId="266"/>
            <ac:grpSpMk id="148" creationId="{35F59A44-C221-BB97-A826-0F1A296712CD}"/>
          </ac:grpSpMkLst>
        </pc:grpChg>
        <pc:grpChg chg="add mod">
          <ac:chgData name="Critchlow, Maggy" userId="d7bd3d0a-654e-487f-bc94-2749320f92fd" providerId="ADAL" clId="{B61A4A03-C844-47BB-AB93-E2D85CA664FD}" dt="2025-08-14T20:35:30.898" v="803"/>
          <ac:grpSpMkLst>
            <pc:docMk/>
            <pc:sldMk cId="3388615051" sldId="266"/>
            <ac:grpSpMk id="154" creationId="{ACB3CEA8-B896-2D53-3DFC-570A1E7C8847}"/>
          </ac:grpSpMkLst>
        </pc:grpChg>
        <pc:grpChg chg="add mod">
          <ac:chgData name="Critchlow, Maggy" userId="d7bd3d0a-654e-487f-bc94-2749320f92fd" providerId="ADAL" clId="{B61A4A03-C844-47BB-AB93-E2D85CA664FD}" dt="2025-08-14T20:35:35.462" v="804"/>
          <ac:grpSpMkLst>
            <pc:docMk/>
            <pc:sldMk cId="3388615051" sldId="266"/>
            <ac:grpSpMk id="157" creationId="{C43C7243-EB12-E1DF-CADC-426C4025ADA3}"/>
          </ac:grpSpMkLst>
        </pc:grpChg>
        <pc:grpChg chg="mod">
          <ac:chgData name="Critchlow, Maggy" userId="d7bd3d0a-654e-487f-bc94-2749320f92fd" providerId="ADAL" clId="{B61A4A03-C844-47BB-AB93-E2D85CA664FD}" dt="2025-08-14T20:35:35.462" v="804"/>
          <ac:grpSpMkLst>
            <pc:docMk/>
            <pc:sldMk cId="3388615051" sldId="266"/>
            <ac:grpSpMk id="158" creationId="{F7039D4F-EBCD-DB67-E488-62F541C4764F}"/>
          </ac:grpSpMkLst>
        </pc:grpChg>
        <pc:grpChg chg="mod">
          <ac:chgData name="Critchlow, Maggy" userId="d7bd3d0a-654e-487f-bc94-2749320f92fd" providerId="ADAL" clId="{B61A4A03-C844-47BB-AB93-E2D85CA664FD}" dt="2025-08-14T20:35:35.462" v="804"/>
          <ac:grpSpMkLst>
            <pc:docMk/>
            <pc:sldMk cId="3388615051" sldId="266"/>
            <ac:grpSpMk id="159" creationId="{5794F8C0-B1D9-42A8-AD69-3F84B6C4416B}"/>
          </ac:grpSpMkLst>
        </pc:grpChg>
        <pc:grpChg chg="add mod">
          <ac:chgData name="Critchlow, Maggy" userId="d7bd3d0a-654e-487f-bc94-2749320f92fd" providerId="ADAL" clId="{B61A4A03-C844-47BB-AB93-E2D85CA664FD}" dt="2025-08-14T20:35:41.033" v="805"/>
          <ac:grpSpMkLst>
            <pc:docMk/>
            <pc:sldMk cId="3388615051" sldId="266"/>
            <ac:grpSpMk id="165" creationId="{6B435318-0AC0-F0F0-0434-6D15A6FCF210}"/>
          </ac:grpSpMkLst>
        </pc:grpChg>
        <pc:grpChg chg="mod">
          <ac:chgData name="Critchlow, Maggy" userId="d7bd3d0a-654e-487f-bc94-2749320f92fd" providerId="ADAL" clId="{B61A4A03-C844-47BB-AB93-E2D85CA664FD}" dt="2025-08-14T20:35:41.033" v="805"/>
          <ac:grpSpMkLst>
            <pc:docMk/>
            <pc:sldMk cId="3388615051" sldId="266"/>
            <ac:grpSpMk id="166" creationId="{59205AD5-8FD1-1BD5-99AE-57C7388AE9A0}"/>
          </ac:grpSpMkLst>
        </pc:grpChg>
        <pc:grpChg chg="mod">
          <ac:chgData name="Critchlow, Maggy" userId="d7bd3d0a-654e-487f-bc94-2749320f92fd" providerId="ADAL" clId="{B61A4A03-C844-47BB-AB93-E2D85CA664FD}" dt="2025-08-14T20:35:41.033" v="805"/>
          <ac:grpSpMkLst>
            <pc:docMk/>
            <pc:sldMk cId="3388615051" sldId="266"/>
            <ac:grpSpMk id="167" creationId="{A00FBFD0-DCB3-ED06-9409-1B72510D099D}"/>
          </ac:grpSpMkLst>
        </pc:grpChg>
        <pc:grpChg chg="add mod">
          <ac:chgData name="Critchlow, Maggy" userId="d7bd3d0a-654e-487f-bc94-2749320f92fd" providerId="ADAL" clId="{B61A4A03-C844-47BB-AB93-E2D85CA664FD}" dt="2025-08-14T20:35:48.230" v="806"/>
          <ac:grpSpMkLst>
            <pc:docMk/>
            <pc:sldMk cId="3388615051" sldId="266"/>
            <ac:grpSpMk id="173" creationId="{A83BD24D-69DD-8D45-A04C-851A6DCBC76E}"/>
          </ac:grpSpMkLst>
        </pc:grpChg>
        <pc:grpChg chg="mod">
          <ac:chgData name="Critchlow, Maggy" userId="d7bd3d0a-654e-487f-bc94-2749320f92fd" providerId="ADAL" clId="{B61A4A03-C844-47BB-AB93-E2D85CA664FD}" dt="2025-08-14T20:35:48.230" v="806"/>
          <ac:grpSpMkLst>
            <pc:docMk/>
            <pc:sldMk cId="3388615051" sldId="266"/>
            <ac:grpSpMk id="174" creationId="{E4967494-5B00-E607-69C6-796E11050C1B}"/>
          </ac:grpSpMkLst>
        </pc:grpChg>
        <pc:grpChg chg="mod">
          <ac:chgData name="Critchlow, Maggy" userId="d7bd3d0a-654e-487f-bc94-2749320f92fd" providerId="ADAL" clId="{B61A4A03-C844-47BB-AB93-E2D85CA664FD}" dt="2025-08-14T20:35:48.230" v="806"/>
          <ac:grpSpMkLst>
            <pc:docMk/>
            <pc:sldMk cId="3388615051" sldId="266"/>
            <ac:grpSpMk id="175" creationId="{F5945497-F054-C86D-D2AA-F2812D0CBEAF}"/>
          </ac:grpSpMkLst>
        </pc:grpChg>
        <pc:grpChg chg="add mod">
          <ac:chgData name="Critchlow, Maggy" userId="d7bd3d0a-654e-487f-bc94-2749320f92fd" providerId="ADAL" clId="{B61A4A03-C844-47BB-AB93-E2D85CA664FD}" dt="2025-08-14T20:35:53.672" v="807"/>
          <ac:grpSpMkLst>
            <pc:docMk/>
            <pc:sldMk cId="3388615051" sldId="266"/>
            <ac:grpSpMk id="181" creationId="{A411A948-4BF9-9395-25DE-06A62A50BB70}"/>
          </ac:grpSpMkLst>
        </pc:grpChg>
        <pc:grpChg chg="mod">
          <ac:chgData name="Critchlow, Maggy" userId="d7bd3d0a-654e-487f-bc94-2749320f92fd" providerId="ADAL" clId="{B61A4A03-C844-47BB-AB93-E2D85CA664FD}" dt="2025-08-14T20:35:53.672" v="807"/>
          <ac:grpSpMkLst>
            <pc:docMk/>
            <pc:sldMk cId="3388615051" sldId="266"/>
            <ac:grpSpMk id="182" creationId="{D0329A4D-AE32-032C-648D-F9DA5DAB9038}"/>
          </ac:grpSpMkLst>
        </pc:grpChg>
        <pc:grpChg chg="mod">
          <ac:chgData name="Critchlow, Maggy" userId="d7bd3d0a-654e-487f-bc94-2749320f92fd" providerId="ADAL" clId="{B61A4A03-C844-47BB-AB93-E2D85CA664FD}" dt="2025-08-14T20:35:53.672" v="807"/>
          <ac:grpSpMkLst>
            <pc:docMk/>
            <pc:sldMk cId="3388615051" sldId="266"/>
            <ac:grpSpMk id="183" creationId="{D7F131E9-D7D5-81EF-A685-038C32D96F55}"/>
          </ac:grpSpMkLst>
        </pc:grpChg>
        <pc:grpChg chg="add mod">
          <ac:chgData name="Critchlow, Maggy" userId="d7bd3d0a-654e-487f-bc94-2749320f92fd" providerId="ADAL" clId="{B61A4A03-C844-47BB-AB93-E2D85CA664FD}" dt="2025-08-14T20:35:58.853" v="808"/>
          <ac:grpSpMkLst>
            <pc:docMk/>
            <pc:sldMk cId="3388615051" sldId="266"/>
            <ac:grpSpMk id="189" creationId="{01D10470-5CD1-CFE6-26E2-23A4D62BD06E}"/>
          </ac:grpSpMkLst>
        </pc:grpChg>
        <pc:grpChg chg="mod">
          <ac:chgData name="Critchlow, Maggy" userId="d7bd3d0a-654e-487f-bc94-2749320f92fd" providerId="ADAL" clId="{B61A4A03-C844-47BB-AB93-E2D85CA664FD}" dt="2025-08-14T20:35:58.853" v="808"/>
          <ac:grpSpMkLst>
            <pc:docMk/>
            <pc:sldMk cId="3388615051" sldId="266"/>
            <ac:grpSpMk id="190" creationId="{49BB3A2C-A8EE-4A19-1B7F-BA3B2A045AAE}"/>
          </ac:grpSpMkLst>
        </pc:grpChg>
        <pc:grpChg chg="mod">
          <ac:chgData name="Critchlow, Maggy" userId="d7bd3d0a-654e-487f-bc94-2749320f92fd" providerId="ADAL" clId="{B61A4A03-C844-47BB-AB93-E2D85CA664FD}" dt="2025-08-14T20:35:58.853" v="808"/>
          <ac:grpSpMkLst>
            <pc:docMk/>
            <pc:sldMk cId="3388615051" sldId="266"/>
            <ac:grpSpMk id="191" creationId="{C664C512-8C35-0FEB-6CF4-61DBED1952A4}"/>
          </ac:grpSpMkLst>
        </pc:grpChg>
        <pc:grpChg chg="add mod">
          <ac:chgData name="Critchlow, Maggy" userId="d7bd3d0a-654e-487f-bc94-2749320f92fd" providerId="ADAL" clId="{B61A4A03-C844-47BB-AB93-E2D85CA664FD}" dt="2025-08-14T20:36:04.381" v="809"/>
          <ac:grpSpMkLst>
            <pc:docMk/>
            <pc:sldMk cId="3388615051" sldId="266"/>
            <ac:grpSpMk id="197" creationId="{E80DA777-69AE-C093-EED1-82C6D320FC34}"/>
          </ac:grpSpMkLst>
        </pc:grpChg>
        <pc:grpChg chg="mod">
          <ac:chgData name="Critchlow, Maggy" userId="d7bd3d0a-654e-487f-bc94-2749320f92fd" providerId="ADAL" clId="{B61A4A03-C844-47BB-AB93-E2D85CA664FD}" dt="2025-08-14T20:36:04.381" v="809"/>
          <ac:grpSpMkLst>
            <pc:docMk/>
            <pc:sldMk cId="3388615051" sldId="266"/>
            <ac:grpSpMk id="198" creationId="{F78E3298-2995-FCC9-747F-A59C3C06FE7C}"/>
          </ac:grpSpMkLst>
        </pc:grpChg>
        <pc:grpChg chg="mod">
          <ac:chgData name="Critchlow, Maggy" userId="d7bd3d0a-654e-487f-bc94-2749320f92fd" providerId="ADAL" clId="{B61A4A03-C844-47BB-AB93-E2D85CA664FD}" dt="2025-08-14T20:36:04.381" v="809"/>
          <ac:grpSpMkLst>
            <pc:docMk/>
            <pc:sldMk cId="3388615051" sldId="266"/>
            <ac:grpSpMk id="199" creationId="{943C0BD0-A096-0390-FC4F-55A9B260692B}"/>
          </ac:grpSpMkLst>
        </pc:grpChg>
        <pc:grpChg chg="add mod">
          <ac:chgData name="Critchlow, Maggy" userId="d7bd3d0a-654e-487f-bc94-2749320f92fd" providerId="ADAL" clId="{B61A4A03-C844-47BB-AB93-E2D85CA664FD}" dt="2025-08-14T20:36:11.097" v="810"/>
          <ac:grpSpMkLst>
            <pc:docMk/>
            <pc:sldMk cId="3388615051" sldId="266"/>
            <ac:grpSpMk id="205" creationId="{E6DD73E2-31E9-742C-704F-222FFDF5BDFA}"/>
          </ac:grpSpMkLst>
        </pc:grpChg>
        <pc:grpChg chg="mod">
          <ac:chgData name="Critchlow, Maggy" userId="d7bd3d0a-654e-487f-bc94-2749320f92fd" providerId="ADAL" clId="{B61A4A03-C844-47BB-AB93-E2D85CA664FD}" dt="2025-08-14T20:36:11.097" v="810"/>
          <ac:grpSpMkLst>
            <pc:docMk/>
            <pc:sldMk cId="3388615051" sldId="266"/>
            <ac:grpSpMk id="206" creationId="{50E66617-7C7E-C77D-2F22-AA3F76144CD4}"/>
          </ac:grpSpMkLst>
        </pc:grpChg>
        <pc:grpChg chg="mod">
          <ac:chgData name="Critchlow, Maggy" userId="d7bd3d0a-654e-487f-bc94-2749320f92fd" providerId="ADAL" clId="{B61A4A03-C844-47BB-AB93-E2D85CA664FD}" dt="2025-08-14T20:36:11.097" v="810"/>
          <ac:grpSpMkLst>
            <pc:docMk/>
            <pc:sldMk cId="3388615051" sldId="266"/>
            <ac:grpSpMk id="207" creationId="{7F3C0B4E-C6B0-6D47-5D7C-D978F42183AF}"/>
          </ac:grpSpMkLst>
        </pc:grpChg>
        <pc:grpChg chg="add mod">
          <ac:chgData name="Critchlow, Maggy" userId="d7bd3d0a-654e-487f-bc94-2749320f92fd" providerId="ADAL" clId="{B61A4A03-C844-47BB-AB93-E2D85CA664FD}" dt="2025-08-14T20:36:15.823" v="811"/>
          <ac:grpSpMkLst>
            <pc:docMk/>
            <pc:sldMk cId="3388615051" sldId="266"/>
            <ac:grpSpMk id="213" creationId="{3BD2A2C8-C73C-2F25-BEFA-5B771FF0BC8E}"/>
          </ac:grpSpMkLst>
        </pc:grpChg>
        <pc:grpChg chg="mod">
          <ac:chgData name="Critchlow, Maggy" userId="d7bd3d0a-654e-487f-bc94-2749320f92fd" providerId="ADAL" clId="{B61A4A03-C844-47BB-AB93-E2D85CA664FD}" dt="2025-08-14T20:36:15.823" v="811"/>
          <ac:grpSpMkLst>
            <pc:docMk/>
            <pc:sldMk cId="3388615051" sldId="266"/>
            <ac:grpSpMk id="214" creationId="{30999418-0AC1-F510-F47B-75CDDA3AABCB}"/>
          </ac:grpSpMkLst>
        </pc:grpChg>
        <pc:grpChg chg="mod">
          <ac:chgData name="Critchlow, Maggy" userId="d7bd3d0a-654e-487f-bc94-2749320f92fd" providerId="ADAL" clId="{B61A4A03-C844-47BB-AB93-E2D85CA664FD}" dt="2025-08-14T20:36:15.823" v="811"/>
          <ac:grpSpMkLst>
            <pc:docMk/>
            <pc:sldMk cId="3388615051" sldId="266"/>
            <ac:grpSpMk id="215" creationId="{5E0183B8-0C10-A1E3-A1CF-22188366216F}"/>
          </ac:grpSpMkLst>
        </pc:grpChg>
        <pc:grpChg chg="add mod">
          <ac:chgData name="Critchlow, Maggy" userId="d7bd3d0a-654e-487f-bc94-2749320f92fd" providerId="ADAL" clId="{B61A4A03-C844-47BB-AB93-E2D85CA664FD}" dt="2025-08-14T20:36:20.769" v="812"/>
          <ac:grpSpMkLst>
            <pc:docMk/>
            <pc:sldMk cId="3388615051" sldId="266"/>
            <ac:grpSpMk id="221" creationId="{AAC59A73-EB58-92B6-1710-580B46E2694A}"/>
          </ac:grpSpMkLst>
        </pc:grpChg>
        <pc:grpChg chg="add mod">
          <ac:chgData name="Critchlow, Maggy" userId="d7bd3d0a-654e-487f-bc94-2749320f92fd" providerId="ADAL" clId="{B61A4A03-C844-47BB-AB93-E2D85CA664FD}" dt="2025-08-14T20:36:27.269" v="813"/>
          <ac:grpSpMkLst>
            <pc:docMk/>
            <pc:sldMk cId="3388615051" sldId="266"/>
            <ac:grpSpMk id="224" creationId="{4B5FD4F3-AD1B-DDC0-8E87-EDD12EF2E21A}"/>
          </ac:grpSpMkLst>
        </pc:grpChg>
        <pc:grpChg chg="mod">
          <ac:chgData name="Critchlow, Maggy" userId="d7bd3d0a-654e-487f-bc94-2749320f92fd" providerId="ADAL" clId="{B61A4A03-C844-47BB-AB93-E2D85CA664FD}" dt="2025-08-14T20:36:27.269" v="813"/>
          <ac:grpSpMkLst>
            <pc:docMk/>
            <pc:sldMk cId="3388615051" sldId="266"/>
            <ac:grpSpMk id="225" creationId="{7C2364F5-E51E-D4AC-31E2-28067DD35F90}"/>
          </ac:grpSpMkLst>
        </pc:grpChg>
        <pc:grpChg chg="mod">
          <ac:chgData name="Critchlow, Maggy" userId="d7bd3d0a-654e-487f-bc94-2749320f92fd" providerId="ADAL" clId="{B61A4A03-C844-47BB-AB93-E2D85CA664FD}" dt="2025-08-14T20:36:27.269" v="813"/>
          <ac:grpSpMkLst>
            <pc:docMk/>
            <pc:sldMk cId="3388615051" sldId="266"/>
            <ac:grpSpMk id="226" creationId="{B4FB7140-FAE8-2263-3C2E-F4B4A77416B5}"/>
          </ac:grpSpMkLst>
        </pc:grpChg>
        <pc:grpChg chg="add mod">
          <ac:chgData name="Critchlow, Maggy" userId="d7bd3d0a-654e-487f-bc94-2749320f92fd" providerId="ADAL" clId="{B61A4A03-C844-47BB-AB93-E2D85CA664FD}" dt="2025-08-14T20:36:34.187" v="814"/>
          <ac:grpSpMkLst>
            <pc:docMk/>
            <pc:sldMk cId="3388615051" sldId="266"/>
            <ac:grpSpMk id="232" creationId="{FBEEFFD0-021F-9C9A-A34D-0396A24D19AE}"/>
          </ac:grpSpMkLst>
        </pc:grpChg>
        <pc:grpChg chg="mod">
          <ac:chgData name="Critchlow, Maggy" userId="d7bd3d0a-654e-487f-bc94-2749320f92fd" providerId="ADAL" clId="{B61A4A03-C844-47BB-AB93-E2D85CA664FD}" dt="2025-08-14T20:36:34.187" v="814"/>
          <ac:grpSpMkLst>
            <pc:docMk/>
            <pc:sldMk cId="3388615051" sldId="266"/>
            <ac:grpSpMk id="233" creationId="{51FEC5BB-AF87-1528-8D2D-DF7C77B66F7A}"/>
          </ac:grpSpMkLst>
        </pc:grpChg>
        <pc:grpChg chg="mod">
          <ac:chgData name="Critchlow, Maggy" userId="d7bd3d0a-654e-487f-bc94-2749320f92fd" providerId="ADAL" clId="{B61A4A03-C844-47BB-AB93-E2D85CA664FD}" dt="2025-08-14T20:36:34.187" v="814"/>
          <ac:grpSpMkLst>
            <pc:docMk/>
            <pc:sldMk cId="3388615051" sldId="266"/>
            <ac:grpSpMk id="234" creationId="{CDF1D25A-1137-F69B-9FB9-25FCD062C10B}"/>
          </ac:grpSpMkLst>
        </pc:grpChg>
        <pc:grpChg chg="add mod">
          <ac:chgData name="Critchlow, Maggy" userId="d7bd3d0a-654e-487f-bc94-2749320f92fd" providerId="ADAL" clId="{B61A4A03-C844-47BB-AB93-E2D85CA664FD}" dt="2025-08-14T20:36:38.828" v="815"/>
          <ac:grpSpMkLst>
            <pc:docMk/>
            <pc:sldMk cId="3388615051" sldId="266"/>
            <ac:grpSpMk id="240" creationId="{D150FCCA-6F1C-8840-DFA8-B87818E45277}"/>
          </ac:grpSpMkLst>
        </pc:grpChg>
        <pc:grpChg chg="mod">
          <ac:chgData name="Critchlow, Maggy" userId="d7bd3d0a-654e-487f-bc94-2749320f92fd" providerId="ADAL" clId="{B61A4A03-C844-47BB-AB93-E2D85CA664FD}" dt="2025-08-14T20:36:38.828" v="815"/>
          <ac:grpSpMkLst>
            <pc:docMk/>
            <pc:sldMk cId="3388615051" sldId="266"/>
            <ac:grpSpMk id="241" creationId="{268BCD2A-8817-696D-D703-2231A1B40C4A}"/>
          </ac:grpSpMkLst>
        </pc:grpChg>
        <pc:grpChg chg="mod">
          <ac:chgData name="Critchlow, Maggy" userId="d7bd3d0a-654e-487f-bc94-2749320f92fd" providerId="ADAL" clId="{B61A4A03-C844-47BB-AB93-E2D85CA664FD}" dt="2025-08-14T20:36:38.828" v="815"/>
          <ac:grpSpMkLst>
            <pc:docMk/>
            <pc:sldMk cId="3388615051" sldId="266"/>
            <ac:grpSpMk id="242" creationId="{3FA1FA76-55B9-BAD2-0F59-81AF5D44A178}"/>
          </ac:grpSpMkLst>
        </pc:grpChg>
        <pc:grpChg chg="add mod">
          <ac:chgData name="Critchlow, Maggy" userId="d7bd3d0a-654e-487f-bc94-2749320f92fd" providerId="ADAL" clId="{B61A4A03-C844-47BB-AB93-E2D85CA664FD}" dt="2025-08-14T20:36:43.504" v="816"/>
          <ac:grpSpMkLst>
            <pc:docMk/>
            <pc:sldMk cId="3388615051" sldId="266"/>
            <ac:grpSpMk id="248" creationId="{F906ED2B-30FE-B8E0-A416-F9FD57D2EDEC}"/>
          </ac:grpSpMkLst>
        </pc:grpChg>
        <pc:grpChg chg="mod">
          <ac:chgData name="Critchlow, Maggy" userId="d7bd3d0a-654e-487f-bc94-2749320f92fd" providerId="ADAL" clId="{B61A4A03-C844-47BB-AB93-E2D85CA664FD}" dt="2025-08-14T20:36:43.504" v="816"/>
          <ac:grpSpMkLst>
            <pc:docMk/>
            <pc:sldMk cId="3388615051" sldId="266"/>
            <ac:grpSpMk id="249" creationId="{B0832F5F-F1A9-BBAB-2E06-1028A5F015E0}"/>
          </ac:grpSpMkLst>
        </pc:grpChg>
        <pc:grpChg chg="mod">
          <ac:chgData name="Critchlow, Maggy" userId="d7bd3d0a-654e-487f-bc94-2749320f92fd" providerId="ADAL" clId="{B61A4A03-C844-47BB-AB93-E2D85CA664FD}" dt="2025-08-14T20:36:43.504" v="816"/>
          <ac:grpSpMkLst>
            <pc:docMk/>
            <pc:sldMk cId="3388615051" sldId="266"/>
            <ac:grpSpMk id="250" creationId="{C726D4E7-16B8-5C49-D72A-0EC5BA0B60E3}"/>
          </ac:grpSpMkLst>
        </pc:grpChg>
        <pc:grpChg chg="add mod">
          <ac:chgData name="Critchlow, Maggy" userId="d7bd3d0a-654e-487f-bc94-2749320f92fd" providerId="ADAL" clId="{B61A4A03-C844-47BB-AB93-E2D85CA664FD}" dt="2025-08-14T20:36:57.997" v="819" actId="1076"/>
          <ac:grpSpMkLst>
            <pc:docMk/>
            <pc:sldMk cId="3388615051" sldId="266"/>
            <ac:grpSpMk id="256" creationId="{896A7DC7-FE10-B3F7-0ED3-0170DB293F9B}"/>
          </ac:grpSpMkLst>
        </pc:grpChg>
        <pc:grpChg chg="mod">
          <ac:chgData name="Critchlow, Maggy" userId="d7bd3d0a-654e-487f-bc94-2749320f92fd" providerId="ADAL" clId="{B61A4A03-C844-47BB-AB93-E2D85CA664FD}" dt="2025-08-14T20:36:49.574" v="817"/>
          <ac:grpSpMkLst>
            <pc:docMk/>
            <pc:sldMk cId="3388615051" sldId="266"/>
            <ac:grpSpMk id="257" creationId="{9FC31539-499F-290C-9D10-D02AE1E53905}"/>
          </ac:grpSpMkLst>
        </pc:grpChg>
        <pc:grpChg chg="mod">
          <ac:chgData name="Critchlow, Maggy" userId="d7bd3d0a-654e-487f-bc94-2749320f92fd" providerId="ADAL" clId="{B61A4A03-C844-47BB-AB93-E2D85CA664FD}" dt="2025-08-14T20:36:49.574" v="817"/>
          <ac:grpSpMkLst>
            <pc:docMk/>
            <pc:sldMk cId="3388615051" sldId="266"/>
            <ac:grpSpMk id="258" creationId="{A4CAB390-C616-A74B-EC22-99C0FCEC8937}"/>
          </ac:grpSpMkLst>
        </pc:grpChg>
        <pc:grpChg chg="add mod">
          <ac:chgData name="Critchlow, Maggy" userId="d7bd3d0a-654e-487f-bc94-2749320f92fd" providerId="ADAL" clId="{B61A4A03-C844-47BB-AB93-E2D85CA664FD}" dt="2025-08-14T20:36:53.655" v="818"/>
          <ac:grpSpMkLst>
            <pc:docMk/>
            <pc:sldMk cId="3388615051" sldId="266"/>
            <ac:grpSpMk id="264" creationId="{A3D6A9C0-510B-7D3C-2BED-F15DF04FC293}"/>
          </ac:grpSpMkLst>
        </pc:grpChg>
        <pc:grpChg chg="mod">
          <ac:chgData name="Critchlow, Maggy" userId="d7bd3d0a-654e-487f-bc94-2749320f92fd" providerId="ADAL" clId="{B61A4A03-C844-47BB-AB93-E2D85CA664FD}" dt="2025-08-14T20:36:53.655" v="818"/>
          <ac:grpSpMkLst>
            <pc:docMk/>
            <pc:sldMk cId="3388615051" sldId="266"/>
            <ac:grpSpMk id="265" creationId="{9EB0F966-AFFA-B3A9-326D-97089AB59065}"/>
          </ac:grpSpMkLst>
        </pc:grpChg>
        <pc:grpChg chg="mod">
          <ac:chgData name="Critchlow, Maggy" userId="d7bd3d0a-654e-487f-bc94-2749320f92fd" providerId="ADAL" clId="{B61A4A03-C844-47BB-AB93-E2D85CA664FD}" dt="2025-08-14T20:36:53.655" v="818"/>
          <ac:grpSpMkLst>
            <pc:docMk/>
            <pc:sldMk cId="3388615051" sldId="266"/>
            <ac:grpSpMk id="266" creationId="{77BECB1D-A612-4775-32D5-DC688A18E7C4}"/>
          </ac:grpSpMkLst>
        </pc:grpChg>
        <pc:picChg chg="add mod">
          <ac:chgData name="Critchlow, Maggy" userId="d7bd3d0a-654e-487f-bc94-2749320f92fd" providerId="ADAL" clId="{B61A4A03-C844-47BB-AB93-E2D85CA664FD}" dt="2025-08-14T20:32:51.349" v="775" actId="1076"/>
          <ac:picMkLst>
            <pc:docMk/>
            <pc:sldMk cId="3388615051" sldId="266"/>
            <ac:picMk id="7" creationId="{D6E6F1F9-D0AD-B5AD-50E1-29044D5B7118}"/>
          </ac:picMkLst>
        </pc:picChg>
        <pc:picChg chg="add mod">
          <ac:chgData name="Critchlow, Maggy" userId="d7bd3d0a-654e-487f-bc94-2749320f92fd" providerId="ADAL" clId="{B61A4A03-C844-47BB-AB93-E2D85CA664FD}" dt="2025-08-14T20:32:53.089" v="776" actId="1076"/>
          <ac:picMkLst>
            <pc:docMk/>
            <pc:sldMk cId="3388615051" sldId="266"/>
            <ac:picMk id="8" creationId="{212C23A0-671E-FAD1-0615-FFFD3A188A5F}"/>
          </ac:picMkLst>
        </pc:picChg>
        <pc:picChg chg="add mod">
          <ac:chgData name="Critchlow, Maggy" userId="d7bd3d0a-654e-487f-bc94-2749320f92fd" providerId="ADAL" clId="{B61A4A03-C844-47BB-AB93-E2D85CA664FD}" dt="2025-08-14T20:32:54.540" v="777" actId="1076"/>
          <ac:picMkLst>
            <pc:docMk/>
            <pc:sldMk cId="3388615051" sldId="266"/>
            <ac:picMk id="9" creationId="{9B3214BF-E1EC-6026-591E-E956F7716D2C}"/>
          </ac:picMkLst>
        </pc:picChg>
        <pc:picChg chg="add mod">
          <ac:chgData name="Critchlow, Maggy" userId="d7bd3d0a-654e-487f-bc94-2749320f92fd" providerId="ADAL" clId="{B61A4A03-C844-47BB-AB93-E2D85CA664FD}" dt="2025-08-14T20:32:56.280" v="778" actId="1076"/>
          <ac:picMkLst>
            <pc:docMk/>
            <pc:sldMk cId="3388615051" sldId="266"/>
            <ac:picMk id="10" creationId="{733E7830-99EA-822A-3A19-804265D5A21F}"/>
          </ac:picMkLst>
        </pc:picChg>
        <pc:picChg chg="add mod">
          <ac:chgData name="Critchlow, Maggy" userId="d7bd3d0a-654e-487f-bc94-2749320f92fd" providerId="ADAL" clId="{B61A4A03-C844-47BB-AB93-E2D85CA664FD}" dt="2025-08-14T20:32:42.987" v="772" actId="1076"/>
          <ac:picMkLst>
            <pc:docMk/>
            <pc:sldMk cId="3388615051" sldId="266"/>
            <ac:picMk id="12" creationId="{2386B24E-5824-42C2-B90A-853FFD5E2645}"/>
          </ac:picMkLst>
        </pc:picChg>
        <pc:picChg chg="add mod">
          <ac:chgData name="Critchlow, Maggy" userId="d7bd3d0a-654e-487f-bc94-2749320f92fd" providerId="ADAL" clId="{B61A4A03-C844-47BB-AB93-E2D85CA664FD}" dt="2025-08-14T20:33:00.238" v="779" actId="1076"/>
          <ac:picMkLst>
            <pc:docMk/>
            <pc:sldMk cId="3388615051" sldId="266"/>
            <ac:picMk id="13" creationId="{4CC585C1-DCD7-A124-0A4D-C3A7347605C3}"/>
          </ac:picMkLst>
        </pc:picChg>
        <pc:picChg chg="add mod">
          <ac:chgData name="Critchlow, Maggy" userId="d7bd3d0a-654e-487f-bc94-2749320f92fd" providerId="ADAL" clId="{B61A4A03-C844-47BB-AB93-E2D85CA664FD}" dt="2025-08-14T20:33:14.832" v="782" actId="1076"/>
          <ac:picMkLst>
            <pc:docMk/>
            <pc:sldMk cId="3388615051" sldId="266"/>
            <ac:picMk id="14" creationId="{438C3A77-2BE5-2172-8017-FA50D7084EC0}"/>
          </ac:picMkLst>
        </pc:picChg>
      </pc:sldChg>
      <pc:sldChg chg="addSp modSp new mod">
        <pc:chgData name="Critchlow, Maggy" userId="d7bd3d0a-654e-487f-bc94-2749320f92fd" providerId="ADAL" clId="{B61A4A03-C844-47BB-AB93-E2D85CA664FD}" dt="2025-08-14T20:39:48.643" v="899" actId="1076"/>
        <pc:sldMkLst>
          <pc:docMk/>
          <pc:sldMk cId="4017677392" sldId="267"/>
        </pc:sldMkLst>
        <pc:spChg chg="mod">
          <ac:chgData name="Critchlow, Maggy" userId="d7bd3d0a-654e-487f-bc94-2749320f92fd" providerId="ADAL" clId="{B61A4A03-C844-47BB-AB93-E2D85CA664FD}" dt="2025-08-14T20:37:39.324" v="867" actId="20577"/>
          <ac:spMkLst>
            <pc:docMk/>
            <pc:sldMk cId="4017677392" sldId="267"/>
            <ac:spMk id="2" creationId="{29BA08A2-3FE8-A73C-BC24-E89EB52A74BC}"/>
          </ac:spMkLst>
        </pc:spChg>
        <pc:spChg chg="mod">
          <ac:chgData name="Critchlow, Maggy" userId="d7bd3d0a-654e-487f-bc94-2749320f92fd" providerId="ADAL" clId="{B61A4A03-C844-47BB-AB93-E2D85CA664FD}" dt="2025-08-14T20:38:12.374" v="874" actId="14100"/>
          <ac:spMkLst>
            <pc:docMk/>
            <pc:sldMk cId="4017677392" sldId="267"/>
            <ac:spMk id="3" creationId="{5184356F-900A-AC8F-4A78-3D29C3914014}"/>
          </ac:spMkLst>
        </pc:spChg>
        <pc:spChg chg="mod">
          <ac:chgData name="Critchlow, Maggy" userId="d7bd3d0a-654e-487f-bc94-2749320f92fd" providerId="ADAL" clId="{B61A4A03-C844-47BB-AB93-E2D85CA664FD}" dt="2025-08-14T20:39:00.619" v="886"/>
          <ac:spMkLst>
            <pc:docMk/>
            <pc:sldMk cId="4017677392" sldId="267"/>
            <ac:spMk id="9" creationId="{AC2E39A7-0BE0-4334-D819-A8CCE52C9FBF}"/>
          </ac:spMkLst>
        </pc:spChg>
        <pc:spChg chg="mod">
          <ac:chgData name="Critchlow, Maggy" userId="d7bd3d0a-654e-487f-bc94-2749320f92fd" providerId="ADAL" clId="{B61A4A03-C844-47BB-AB93-E2D85CA664FD}" dt="2025-08-14T20:39:00.619" v="886"/>
          <ac:spMkLst>
            <pc:docMk/>
            <pc:sldMk cId="4017677392" sldId="267"/>
            <ac:spMk id="10" creationId="{DD8354CC-DF7D-0F2D-18B6-69A2FCCB610A}"/>
          </ac:spMkLst>
        </pc:spChg>
        <pc:spChg chg="mod">
          <ac:chgData name="Critchlow, Maggy" userId="d7bd3d0a-654e-487f-bc94-2749320f92fd" providerId="ADAL" clId="{B61A4A03-C844-47BB-AB93-E2D85CA664FD}" dt="2025-08-14T20:39:00.619" v="886"/>
          <ac:spMkLst>
            <pc:docMk/>
            <pc:sldMk cId="4017677392" sldId="267"/>
            <ac:spMk id="19" creationId="{F876D442-63CA-2BCD-DE57-3D1DA6443A68}"/>
          </ac:spMkLst>
        </pc:spChg>
        <pc:spChg chg="mod">
          <ac:chgData name="Critchlow, Maggy" userId="d7bd3d0a-654e-487f-bc94-2749320f92fd" providerId="ADAL" clId="{B61A4A03-C844-47BB-AB93-E2D85CA664FD}" dt="2025-08-14T20:39:00.619" v="886"/>
          <ac:spMkLst>
            <pc:docMk/>
            <pc:sldMk cId="4017677392" sldId="267"/>
            <ac:spMk id="20" creationId="{C24A87EC-2699-0CF5-689B-DC4CD03B2CF1}"/>
          </ac:spMkLst>
        </pc:spChg>
        <pc:spChg chg="mod">
          <ac:chgData name="Critchlow, Maggy" userId="d7bd3d0a-654e-487f-bc94-2749320f92fd" providerId="ADAL" clId="{B61A4A03-C844-47BB-AB93-E2D85CA664FD}" dt="2025-08-14T20:39:00.619" v="886"/>
          <ac:spMkLst>
            <pc:docMk/>
            <pc:sldMk cId="4017677392" sldId="267"/>
            <ac:spMk id="22" creationId="{EF0DCF92-80E9-884E-556F-703799BA3F64}"/>
          </ac:spMkLst>
        </pc:spChg>
        <pc:spChg chg="mod">
          <ac:chgData name="Critchlow, Maggy" userId="d7bd3d0a-654e-487f-bc94-2749320f92fd" providerId="ADAL" clId="{B61A4A03-C844-47BB-AB93-E2D85CA664FD}" dt="2025-08-14T20:39:00.619" v="886"/>
          <ac:spMkLst>
            <pc:docMk/>
            <pc:sldMk cId="4017677392" sldId="267"/>
            <ac:spMk id="26" creationId="{485F790D-CCB2-778C-1176-F5FA7A0929CC}"/>
          </ac:spMkLst>
        </pc:spChg>
        <pc:spChg chg="mod">
          <ac:chgData name="Critchlow, Maggy" userId="d7bd3d0a-654e-487f-bc94-2749320f92fd" providerId="ADAL" clId="{B61A4A03-C844-47BB-AB93-E2D85CA664FD}" dt="2025-08-14T20:39:00.619" v="886"/>
          <ac:spMkLst>
            <pc:docMk/>
            <pc:sldMk cId="4017677392" sldId="267"/>
            <ac:spMk id="27" creationId="{B4A60C65-0DC9-543C-6431-836B55F9E370}"/>
          </ac:spMkLst>
        </pc:spChg>
        <pc:spChg chg="mod">
          <ac:chgData name="Critchlow, Maggy" userId="d7bd3d0a-654e-487f-bc94-2749320f92fd" providerId="ADAL" clId="{B61A4A03-C844-47BB-AB93-E2D85CA664FD}" dt="2025-08-14T20:39:00.619" v="886"/>
          <ac:spMkLst>
            <pc:docMk/>
            <pc:sldMk cId="4017677392" sldId="267"/>
            <ac:spMk id="31" creationId="{256081CD-D17D-96F9-C368-680B312F8660}"/>
          </ac:spMkLst>
        </pc:spChg>
        <pc:spChg chg="mod">
          <ac:chgData name="Critchlow, Maggy" userId="d7bd3d0a-654e-487f-bc94-2749320f92fd" providerId="ADAL" clId="{B61A4A03-C844-47BB-AB93-E2D85CA664FD}" dt="2025-08-14T20:39:00.619" v="886"/>
          <ac:spMkLst>
            <pc:docMk/>
            <pc:sldMk cId="4017677392" sldId="267"/>
            <ac:spMk id="36" creationId="{540F187B-2027-ABFB-FCF7-52895823397B}"/>
          </ac:spMkLst>
        </pc:spChg>
        <pc:spChg chg="mod">
          <ac:chgData name="Critchlow, Maggy" userId="d7bd3d0a-654e-487f-bc94-2749320f92fd" providerId="ADAL" clId="{B61A4A03-C844-47BB-AB93-E2D85CA664FD}" dt="2025-08-14T20:39:00.619" v="886"/>
          <ac:spMkLst>
            <pc:docMk/>
            <pc:sldMk cId="4017677392" sldId="267"/>
            <ac:spMk id="37" creationId="{2EE9C36F-371B-4E6B-5440-5249D58D3CE4}"/>
          </ac:spMkLst>
        </pc:spChg>
        <pc:grpChg chg="mod">
          <ac:chgData name="Critchlow, Maggy" userId="d7bd3d0a-654e-487f-bc94-2749320f92fd" providerId="ADAL" clId="{B61A4A03-C844-47BB-AB93-E2D85CA664FD}" dt="2025-08-14T20:39:30.308" v="894" actId="1076"/>
          <ac:grpSpMkLst>
            <pc:docMk/>
            <pc:sldMk cId="4017677392" sldId="267"/>
            <ac:grpSpMk id="8" creationId="{1F531D7B-15C8-79BE-5F47-F2C6899A4DB7}"/>
          </ac:grpSpMkLst>
        </pc:grpChg>
        <pc:picChg chg="add mod">
          <ac:chgData name="Critchlow, Maggy" userId="d7bd3d0a-654e-487f-bc94-2749320f92fd" providerId="ADAL" clId="{B61A4A03-C844-47BB-AB93-E2D85CA664FD}" dt="2025-08-14T20:39:13.164" v="890" actId="1076"/>
          <ac:picMkLst>
            <pc:docMk/>
            <pc:sldMk cId="4017677392" sldId="267"/>
            <ac:picMk id="4" creationId="{AFDFAAFC-438F-B7A6-5EAF-DFAC40A6BE08}"/>
          </ac:picMkLst>
        </pc:picChg>
        <pc:picChg chg="add mod">
          <ac:chgData name="Critchlow, Maggy" userId="d7bd3d0a-654e-487f-bc94-2749320f92fd" providerId="ADAL" clId="{B61A4A03-C844-47BB-AB93-E2D85CA664FD}" dt="2025-08-14T20:39:17.072" v="891" actId="1076"/>
          <ac:picMkLst>
            <pc:docMk/>
            <pc:sldMk cId="4017677392" sldId="267"/>
            <ac:picMk id="5" creationId="{EE73CD63-F464-B5D3-666B-626D6C0C42DE}"/>
          </ac:picMkLst>
        </pc:picChg>
        <pc:picChg chg="add mod">
          <ac:chgData name="Critchlow, Maggy" userId="d7bd3d0a-654e-487f-bc94-2749320f92fd" providerId="ADAL" clId="{B61A4A03-C844-47BB-AB93-E2D85CA664FD}" dt="2025-08-14T20:39:22.720" v="892" actId="1076"/>
          <ac:picMkLst>
            <pc:docMk/>
            <pc:sldMk cId="4017677392" sldId="267"/>
            <ac:picMk id="6" creationId="{F4860F35-0F4B-EACE-12A3-81F53864BA4C}"/>
          </ac:picMkLst>
        </pc:picChg>
        <pc:picChg chg="add mod">
          <ac:chgData name="Critchlow, Maggy" userId="d7bd3d0a-654e-487f-bc94-2749320f92fd" providerId="ADAL" clId="{B61A4A03-C844-47BB-AB93-E2D85CA664FD}" dt="2025-08-14T20:39:26.327" v="893" actId="1076"/>
          <ac:picMkLst>
            <pc:docMk/>
            <pc:sldMk cId="4017677392" sldId="267"/>
            <ac:picMk id="7" creationId="{4768E792-EB00-047E-0813-0EC7FF8AFFE1}"/>
          </ac:picMkLst>
        </pc:picChg>
        <pc:picChg chg="add mod">
          <ac:chgData name="Critchlow, Maggy" userId="d7bd3d0a-654e-487f-bc94-2749320f92fd" providerId="ADAL" clId="{B61A4A03-C844-47BB-AB93-E2D85CA664FD}" dt="2025-08-14T20:39:33.511" v="895" actId="1076"/>
          <ac:picMkLst>
            <pc:docMk/>
            <pc:sldMk cId="4017677392" sldId="267"/>
            <ac:picMk id="39" creationId="{77BC0AB8-FA6A-0235-8D5D-B014BF0DE10D}"/>
          </ac:picMkLst>
        </pc:picChg>
        <pc:picChg chg="add mod">
          <ac:chgData name="Critchlow, Maggy" userId="d7bd3d0a-654e-487f-bc94-2749320f92fd" providerId="ADAL" clId="{B61A4A03-C844-47BB-AB93-E2D85CA664FD}" dt="2025-08-14T20:39:41.227" v="897" actId="1076"/>
          <ac:picMkLst>
            <pc:docMk/>
            <pc:sldMk cId="4017677392" sldId="267"/>
            <ac:picMk id="40" creationId="{2CA9E880-A982-9B9A-2243-23E482AEDF1C}"/>
          </ac:picMkLst>
        </pc:picChg>
        <pc:picChg chg="add mod">
          <ac:chgData name="Critchlow, Maggy" userId="d7bd3d0a-654e-487f-bc94-2749320f92fd" providerId="ADAL" clId="{B61A4A03-C844-47BB-AB93-E2D85CA664FD}" dt="2025-08-14T20:39:48.643" v="899" actId="1076"/>
          <ac:picMkLst>
            <pc:docMk/>
            <pc:sldMk cId="4017677392" sldId="267"/>
            <ac:picMk id="41" creationId="{8460CB4B-8C39-1CC4-4BD6-F8053787EA41}"/>
          </ac:picMkLst>
        </pc:picChg>
      </pc:sldChg>
      <pc:sldChg chg="new del">
        <pc:chgData name="Critchlow, Maggy" userId="d7bd3d0a-654e-487f-bc94-2749320f92fd" providerId="ADAL" clId="{B61A4A03-C844-47BB-AB93-E2D85CA664FD}" dt="2025-08-14T20:37:20.512" v="821" actId="680"/>
        <pc:sldMkLst>
          <pc:docMk/>
          <pc:sldMk cId="4165990654" sldId="267"/>
        </pc:sldMkLst>
      </pc:sldChg>
      <pc:sldChg chg="addSp modSp new mod">
        <pc:chgData name="Critchlow, Maggy" userId="d7bd3d0a-654e-487f-bc94-2749320f92fd" providerId="ADAL" clId="{B61A4A03-C844-47BB-AB93-E2D85CA664FD}" dt="2025-08-14T20:41:19.826" v="941" actId="1076"/>
        <pc:sldMkLst>
          <pc:docMk/>
          <pc:sldMk cId="623710719" sldId="268"/>
        </pc:sldMkLst>
        <pc:spChg chg="mod">
          <ac:chgData name="Critchlow, Maggy" userId="d7bd3d0a-654e-487f-bc94-2749320f92fd" providerId="ADAL" clId="{B61A4A03-C844-47BB-AB93-E2D85CA664FD}" dt="2025-08-14T20:40:07.382" v="928" actId="20577"/>
          <ac:spMkLst>
            <pc:docMk/>
            <pc:sldMk cId="623710719" sldId="268"/>
            <ac:spMk id="2" creationId="{BD1F2AAB-5DE9-1ED9-1809-7F9EF3A3DFC9}"/>
          </ac:spMkLst>
        </pc:spChg>
        <pc:spChg chg="mod">
          <ac:chgData name="Critchlow, Maggy" userId="d7bd3d0a-654e-487f-bc94-2749320f92fd" providerId="ADAL" clId="{B61A4A03-C844-47BB-AB93-E2D85CA664FD}" dt="2025-08-14T20:40:52.198" v="933" actId="122"/>
          <ac:spMkLst>
            <pc:docMk/>
            <pc:sldMk cId="623710719" sldId="268"/>
            <ac:spMk id="3" creationId="{EAA78308-E0CB-FC96-01CD-8A54212E8038}"/>
          </ac:spMkLst>
        </pc:spChg>
        <pc:picChg chg="add mod">
          <ac:chgData name="Critchlow, Maggy" userId="d7bd3d0a-654e-487f-bc94-2749320f92fd" providerId="ADAL" clId="{B61A4A03-C844-47BB-AB93-E2D85CA664FD}" dt="2025-08-14T20:40:58.091" v="935" actId="1076"/>
          <ac:picMkLst>
            <pc:docMk/>
            <pc:sldMk cId="623710719" sldId="268"/>
            <ac:picMk id="4" creationId="{13F95A8B-8799-68F9-2E59-24FFE02D15B6}"/>
          </ac:picMkLst>
        </pc:picChg>
        <pc:picChg chg="add mod">
          <ac:chgData name="Critchlow, Maggy" userId="d7bd3d0a-654e-487f-bc94-2749320f92fd" providerId="ADAL" clId="{B61A4A03-C844-47BB-AB93-E2D85CA664FD}" dt="2025-08-14T20:41:05.768" v="937" actId="1076"/>
          <ac:picMkLst>
            <pc:docMk/>
            <pc:sldMk cId="623710719" sldId="268"/>
            <ac:picMk id="5" creationId="{E0C0ED9A-73D2-0666-4044-F2F04622BE60}"/>
          </ac:picMkLst>
        </pc:picChg>
        <pc:picChg chg="add mod">
          <ac:chgData name="Critchlow, Maggy" userId="d7bd3d0a-654e-487f-bc94-2749320f92fd" providerId="ADAL" clId="{B61A4A03-C844-47BB-AB93-E2D85CA664FD}" dt="2025-08-14T20:41:13.470" v="939" actId="1076"/>
          <ac:picMkLst>
            <pc:docMk/>
            <pc:sldMk cId="623710719" sldId="268"/>
            <ac:picMk id="6" creationId="{0722C1E6-B9BF-17E4-653C-A4AACA6E96BC}"/>
          </ac:picMkLst>
        </pc:picChg>
        <pc:picChg chg="add mod">
          <ac:chgData name="Critchlow, Maggy" userId="d7bd3d0a-654e-487f-bc94-2749320f92fd" providerId="ADAL" clId="{B61A4A03-C844-47BB-AB93-E2D85CA664FD}" dt="2025-08-14T20:41:19.826" v="941" actId="1076"/>
          <ac:picMkLst>
            <pc:docMk/>
            <pc:sldMk cId="623710719" sldId="268"/>
            <ac:picMk id="7" creationId="{52CC9DF1-84B5-5939-8D85-353B215DA9F7}"/>
          </ac:picMkLst>
        </pc:picChg>
      </pc:sldChg>
    </pc:docChg>
  </pc:docChgLst>
  <pc:docChgLst>
    <pc:chgData name="Ball, Stephen" userId="dcb9d99b-4ab3-48c6-b30d-4d0a5150d23c" providerId="ADAL" clId="{7509FE3F-75E0-4623-967D-D2A11DE1C340}"/>
    <pc:docChg chg="custSel modSld">
      <pc:chgData name="Ball, Stephen" userId="dcb9d99b-4ab3-48c6-b30d-4d0a5150d23c" providerId="ADAL" clId="{7509FE3F-75E0-4623-967D-D2A11DE1C340}" dt="2025-08-21T18:23:09.165" v="83" actId="1076"/>
      <pc:docMkLst>
        <pc:docMk/>
      </pc:docMkLst>
      <pc:sldChg chg="modSp mod">
        <pc:chgData name="Ball, Stephen" userId="dcb9d99b-4ab3-48c6-b30d-4d0a5150d23c" providerId="ADAL" clId="{7509FE3F-75E0-4623-967D-D2A11DE1C340}" dt="2025-08-21T18:11:52.326" v="74" actId="20577"/>
        <pc:sldMkLst>
          <pc:docMk/>
          <pc:sldMk cId="2521820998" sldId="257"/>
        </pc:sldMkLst>
        <pc:spChg chg="mod">
          <ac:chgData name="Ball, Stephen" userId="dcb9d99b-4ab3-48c6-b30d-4d0a5150d23c" providerId="ADAL" clId="{7509FE3F-75E0-4623-967D-D2A11DE1C340}" dt="2025-08-21T18:11:52.326" v="74" actId="20577"/>
          <ac:spMkLst>
            <pc:docMk/>
            <pc:sldMk cId="2521820998" sldId="257"/>
            <ac:spMk id="3" creationId="{4F941503-40A2-3706-1E39-6F401D83936B}"/>
          </ac:spMkLst>
        </pc:spChg>
      </pc:sldChg>
      <pc:sldChg chg="addSp delSp modSp mod">
        <pc:chgData name="Ball, Stephen" userId="dcb9d99b-4ab3-48c6-b30d-4d0a5150d23c" providerId="ADAL" clId="{7509FE3F-75E0-4623-967D-D2A11DE1C340}" dt="2025-08-21T18:23:09.165" v="83" actId="1076"/>
        <pc:sldMkLst>
          <pc:docMk/>
          <pc:sldMk cId="1357979865" sldId="262"/>
        </pc:sldMkLst>
        <pc:picChg chg="add mod">
          <ac:chgData name="Ball, Stephen" userId="dcb9d99b-4ab3-48c6-b30d-4d0a5150d23c" providerId="ADAL" clId="{7509FE3F-75E0-4623-967D-D2A11DE1C340}" dt="2025-08-21T18:23:09.165" v="83" actId="1076"/>
          <ac:picMkLst>
            <pc:docMk/>
            <pc:sldMk cId="1357979865" sldId="262"/>
            <ac:picMk id="6" creationId="{34991D72-7607-F47F-4C9A-F563CDC983C7}"/>
          </ac:picMkLst>
        </pc:picChg>
      </pc:sldChg>
    </pc:docChg>
  </pc:docChgLst>
  <pc:docChgLst>
    <pc:chgData name="Ball, Stephen" userId="S::ball.stephen@epa.gov::dcb9d99b-4ab3-48c6-b30d-4d0a5150d23c" providerId="AD" clId="Web-{0F953098-0E9B-2E17-F9C1-36C6BD5F13A1}"/>
    <pc:docChg chg="modSld">
      <pc:chgData name="Ball, Stephen" userId="S::ball.stephen@epa.gov::dcb9d99b-4ab3-48c6-b30d-4d0a5150d23c" providerId="AD" clId="Web-{0F953098-0E9B-2E17-F9C1-36C6BD5F13A1}" dt="2025-09-08T15:55:18.734" v="1" actId="1076"/>
      <pc:docMkLst>
        <pc:docMk/>
      </pc:docMkLst>
      <pc:sldChg chg="modSp">
        <pc:chgData name="Ball, Stephen" userId="S::ball.stephen@epa.gov::dcb9d99b-4ab3-48c6-b30d-4d0a5150d23c" providerId="AD" clId="Web-{0F953098-0E9B-2E17-F9C1-36C6BD5F13A1}" dt="2025-09-08T15:55:18.734" v="1" actId="1076"/>
        <pc:sldMkLst>
          <pc:docMk/>
          <pc:sldMk cId="2056389359" sldId="264"/>
        </pc:sldMkLst>
        <pc:graphicFrameChg chg="mod">
          <ac:chgData name="Ball, Stephen" userId="S::ball.stephen@epa.gov::dcb9d99b-4ab3-48c6-b30d-4d0a5150d23c" providerId="AD" clId="Web-{0F953098-0E9B-2E17-F9C1-36C6BD5F13A1}" dt="2025-09-08T15:55:18.734" v="1" actId="1076"/>
          <ac:graphicFrameMkLst>
            <pc:docMk/>
            <pc:sldMk cId="2056389359" sldId="264"/>
            <ac:graphicFrameMk id="5" creationId="{35660DB0-50AE-95A5-701B-7C6B11A938FC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w.cornell.edu/definitions/index.php?width=840&amp;height=800&amp;iframe=true&amp;def_id=5211af3edfeae546eb627e3a3b903819&amp;term_occur=999&amp;term_src=Title:49:Subtitle:B:Chapter:I:Subchapter:C:Part:171:Subpart:A:171.1" TargetMode="External"/><Relationship Id="rId2" Type="http://schemas.openxmlformats.org/officeDocument/2006/relationships/hyperlink" Target="https://www.law.cornell.edu/definitions/index.php?width=840&amp;height=800&amp;iframe=true&amp;def_id=1a87dcb6d74dc77e6c71bf47be6ced0a&amp;term_occur=999&amp;term_src=Title:49:Subtitle:B:Chapter:I:Subchapter:C:Part:171:Subpart:A:171.1" TargetMode="External"/><Relationship Id="rId1" Type="http://schemas.openxmlformats.org/officeDocument/2006/relationships/hyperlink" Target="https://www.law.cornell.edu/definitions/index.php?width=840&amp;height=800&amp;iframe=true&amp;def_id=639d6a96a12081927752d7c7f6fa0f2f&amp;term_occur=999&amp;term_src=Title:49:Subtitle:B:Chapter:I:Subchapter:C:Part:171:Subpart:A:171.1" TargetMode="External"/><Relationship Id="rId4" Type="http://schemas.openxmlformats.org/officeDocument/2006/relationships/hyperlink" Target="https://www.law.cornell.edu/definitions/index.php?width=840&amp;height=800&amp;iframe=true&amp;def_id=84a3b8b85ae8f479481e12e22b2ac05e&amp;term_occur=999&amp;term_src=Title:49:Subtitle:B:Chapter:I:Subchapter:C:Part:171:Subpart:A:171.1" TargetMode="Externa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w.cornell.edu/definitions/index.php?width=840&amp;height=800&amp;iframe=true&amp;def_id=5211af3edfeae546eb627e3a3b903819&amp;term_occur=999&amp;term_src=Title:49:Subtitle:B:Chapter:I:Subchapter:C:Part:171:Subpart:A:171.1" TargetMode="External"/><Relationship Id="rId2" Type="http://schemas.openxmlformats.org/officeDocument/2006/relationships/hyperlink" Target="https://www.law.cornell.edu/definitions/index.php?width=840&amp;height=800&amp;iframe=true&amp;def_id=1a87dcb6d74dc77e6c71bf47be6ced0a&amp;term_occur=999&amp;term_src=Title:49:Subtitle:B:Chapter:I:Subchapter:C:Part:171:Subpart:A:171.1" TargetMode="External"/><Relationship Id="rId1" Type="http://schemas.openxmlformats.org/officeDocument/2006/relationships/hyperlink" Target="https://www.law.cornell.edu/definitions/index.php?width=840&amp;height=800&amp;iframe=true&amp;def_id=639d6a96a12081927752d7c7f6fa0f2f&amp;term_occur=999&amp;term_src=Title:49:Subtitle:B:Chapter:I:Subchapter:C:Part:171:Subpart:A:171.1" TargetMode="External"/><Relationship Id="rId4" Type="http://schemas.openxmlformats.org/officeDocument/2006/relationships/hyperlink" Target="https://www.law.cornell.edu/definitions/index.php?width=840&amp;height=800&amp;iframe=true&amp;def_id=84a3b8b85ae8f479481e12e22b2ac05e&amp;term_occur=999&amp;term_src=Title:49:Subtitle:B:Chapter:I:Subchapter:C:Part:171:Subpart:A:171.1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AAC940-28AC-4574-9A7C-7643F60A23D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416FD36-D0B6-49A9-88C7-CE3891365C8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Fully Regulated</a:t>
          </a:r>
        </a:p>
      </dgm:t>
    </dgm:pt>
    <dgm:pt modelId="{A4FD8A75-A6CC-40BD-8488-A6EE7B04EA52}" type="parTrans" cxnId="{1689975A-8261-4FA4-B8DD-E5AB43608F4F}">
      <dgm:prSet/>
      <dgm:spPr/>
      <dgm:t>
        <a:bodyPr/>
        <a:lstStyle/>
        <a:p>
          <a:endParaRPr lang="en-US"/>
        </a:p>
      </dgm:t>
    </dgm:pt>
    <dgm:pt modelId="{B5C02C5A-DA15-4147-9506-BCD15D29BBE4}" type="sibTrans" cxnId="{1689975A-8261-4FA4-B8DD-E5AB43608F4F}">
      <dgm:prSet/>
      <dgm:spPr/>
      <dgm:t>
        <a:bodyPr/>
        <a:lstStyle/>
        <a:p>
          <a:endParaRPr lang="en-US"/>
        </a:p>
      </dgm:t>
    </dgm:pt>
    <dgm:pt modelId="{6D19F7C7-2E74-4B8D-869B-1F8F6268B52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rgbClr val="000000"/>
              </a:solidFill>
              <a:latin typeface="Calibri"/>
            </a:rPr>
            <a:t>Emergency </a:t>
          </a:r>
          <a:r>
            <a:rPr lang="en-US">
              <a:latin typeface="Calibri"/>
            </a:rPr>
            <a:t>Waiver</a:t>
          </a:r>
        </a:p>
      </dgm:t>
    </dgm:pt>
    <dgm:pt modelId="{B332F1A2-6CFE-4E0A-A92D-EACDC92D2BA5}" type="parTrans" cxnId="{4E0945AC-DB99-4436-B9BD-FEABE9359DF5}">
      <dgm:prSet/>
      <dgm:spPr/>
      <dgm:t>
        <a:bodyPr/>
        <a:lstStyle/>
        <a:p>
          <a:endParaRPr lang="en-US"/>
        </a:p>
      </dgm:t>
    </dgm:pt>
    <dgm:pt modelId="{2257A01E-924E-4D14-9937-ED55AAF402C3}" type="sibTrans" cxnId="{4E0945AC-DB99-4436-B9BD-FEABE9359DF5}">
      <dgm:prSet/>
      <dgm:spPr/>
      <dgm:t>
        <a:bodyPr/>
        <a:lstStyle/>
        <a:p>
          <a:endParaRPr lang="en-US"/>
        </a:p>
      </dgm:t>
    </dgm:pt>
    <dgm:pt modelId="{65AD95AB-8021-4D11-AF39-A83AE537D493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rgbClr val="000000"/>
              </a:solidFill>
              <a:latin typeface="Calibri"/>
            </a:rPr>
            <a:t>Outside of </a:t>
          </a:r>
          <a:r>
            <a:rPr lang="en-US">
              <a:latin typeface="Calibri"/>
            </a:rPr>
            <a:t>Commerce</a:t>
          </a:r>
        </a:p>
      </dgm:t>
    </dgm:pt>
    <dgm:pt modelId="{19DBBA3B-DB88-4A1D-892A-63C5B5691314}" type="parTrans" cxnId="{52C59651-10E6-4ABB-88E0-1EB88F2AF70F}">
      <dgm:prSet/>
      <dgm:spPr/>
      <dgm:t>
        <a:bodyPr/>
        <a:lstStyle/>
        <a:p>
          <a:endParaRPr lang="en-US"/>
        </a:p>
      </dgm:t>
    </dgm:pt>
    <dgm:pt modelId="{F6DBAA5E-C863-46DF-897F-C4FDA7B3068E}" type="sibTrans" cxnId="{52C59651-10E6-4ABB-88E0-1EB88F2AF70F}">
      <dgm:prSet/>
      <dgm:spPr/>
      <dgm:t>
        <a:bodyPr/>
        <a:lstStyle/>
        <a:p>
          <a:endParaRPr lang="en-US"/>
        </a:p>
      </dgm:t>
    </dgm:pt>
    <dgm:pt modelId="{EE34B780-B6A4-4CE0-96A4-04ECABB82CD6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Calibri"/>
            </a:rPr>
            <a:t>Special</a:t>
          </a:r>
          <a:r>
            <a:rPr lang="en-US"/>
            <a:t> Permit</a:t>
          </a:r>
        </a:p>
      </dgm:t>
    </dgm:pt>
    <dgm:pt modelId="{2BD61C02-0AD3-4A9A-BF6C-C69324EE91C5}" type="parTrans" cxnId="{B5F9A049-4B68-4F2C-86EA-7D5F060BD0EC}">
      <dgm:prSet/>
      <dgm:spPr/>
      <dgm:t>
        <a:bodyPr/>
        <a:lstStyle/>
        <a:p>
          <a:endParaRPr lang="en-US"/>
        </a:p>
      </dgm:t>
    </dgm:pt>
    <dgm:pt modelId="{ACA1DE2C-BE0B-4E9A-9BB2-A05F357C781A}" type="sibTrans" cxnId="{B5F9A049-4B68-4F2C-86EA-7D5F060BD0EC}">
      <dgm:prSet/>
      <dgm:spPr/>
      <dgm:t>
        <a:bodyPr/>
        <a:lstStyle/>
        <a:p>
          <a:endParaRPr lang="en-US"/>
        </a:p>
      </dgm:t>
    </dgm:pt>
    <dgm:pt modelId="{2AADD77F-6306-4B76-817D-DC2B0D8C26D0}" type="pres">
      <dgm:prSet presAssocID="{B9AAC940-28AC-4574-9A7C-7643F60A23D5}" presName="root" presStyleCnt="0">
        <dgm:presLayoutVars>
          <dgm:dir/>
          <dgm:resizeHandles val="exact"/>
        </dgm:presLayoutVars>
      </dgm:prSet>
      <dgm:spPr/>
    </dgm:pt>
    <dgm:pt modelId="{60927D0E-F09E-42C2-A12B-6BAEE0BB2843}" type="pres">
      <dgm:prSet presAssocID="{4416FD36-D0B6-49A9-88C7-CE3891365C86}" presName="compNode" presStyleCnt="0"/>
      <dgm:spPr/>
    </dgm:pt>
    <dgm:pt modelId="{48E872A8-6426-4719-B1EF-E2E242104C58}" type="pres">
      <dgm:prSet presAssocID="{4416FD36-D0B6-49A9-88C7-CE3891365C86}" presName="bgRect" presStyleLbl="bgShp" presStyleIdx="0" presStyleCnt="4"/>
      <dgm:spPr/>
    </dgm:pt>
    <dgm:pt modelId="{70C82FEE-0F08-4CF8-9E44-8E5B8A80BDE8}" type="pres">
      <dgm:prSet presAssocID="{4416FD36-D0B6-49A9-88C7-CE3891365C8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2BF1AA61-A848-4F7E-8595-3D770180CEBD}" type="pres">
      <dgm:prSet presAssocID="{4416FD36-D0B6-49A9-88C7-CE3891365C86}" presName="spaceRect" presStyleCnt="0"/>
      <dgm:spPr/>
    </dgm:pt>
    <dgm:pt modelId="{F209F60C-241E-4076-AE65-67C375EFC701}" type="pres">
      <dgm:prSet presAssocID="{4416FD36-D0B6-49A9-88C7-CE3891365C86}" presName="parTx" presStyleLbl="revTx" presStyleIdx="0" presStyleCnt="4">
        <dgm:presLayoutVars>
          <dgm:chMax val="0"/>
          <dgm:chPref val="0"/>
        </dgm:presLayoutVars>
      </dgm:prSet>
      <dgm:spPr/>
    </dgm:pt>
    <dgm:pt modelId="{516AFCAC-1A44-49B1-A621-99553726DA7F}" type="pres">
      <dgm:prSet presAssocID="{B5C02C5A-DA15-4147-9506-BCD15D29BBE4}" presName="sibTrans" presStyleCnt="0"/>
      <dgm:spPr/>
    </dgm:pt>
    <dgm:pt modelId="{787C4B40-6F1F-4D23-B666-83FF4622C1BA}" type="pres">
      <dgm:prSet presAssocID="{6D19F7C7-2E74-4B8D-869B-1F8F6268B52F}" presName="compNode" presStyleCnt="0"/>
      <dgm:spPr/>
    </dgm:pt>
    <dgm:pt modelId="{4640AC4C-0380-4CEA-8C5D-A911115E2B9F}" type="pres">
      <dgm:prSet presAssocID="{6D19F7C7-2E74-4B8D-869B-1F8F6268B52F}" presName="bgRect" presStyleLbl="bgShp" presStyleIdx="1" presStyleCnt="4"/>
      <dgm:spPr/>
    </dgm:pt>
    <dgm:pt modelId="{46ECEE4C-9064-471B-94DF-CA0DDA75C3FA}" type="pres">
      <dgm:prSet presAssocID="{6D19F7C7-2E74-4B8D-869B-1F8F6268B52F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413FBB14-38A7-433D-9C25-A3DB4E54A7BA}" type="pres">
      <dgm:prSet presAssocID="{6D19F7C7-2E74-4B8D-869B-1F8F6268B52F}" presName="spaceRect" presStyleCnt="0"/>
      <dgm:spPr/>
    </dgm:pt>
    <dgm:pt modelId="{0E4CD387-5574-49B5-AF1D-E840260BD42C}" type="pres">
      <dgm:prSet presAssocID="{6D19F7C7-2E74-4B8D-869B-1F8F6268B52F}" presName="parTx" presStyleLbl="revTx" presStyleIdx="1" presStyleCnt="4">
        <dgm:presLayoutVars>
          <dgm:chMax val="0"/>
          <dgm:chPref val="0"/>
        </dgm:presLayoutVars>
      </dgm:prSet>
      <dgm:spPr/>
    </dgm:pt>
    <dgm:pt modelId="{4F0BEB94-47DF-4569-A0F3-4A3FCA6704EB}" type="pres">
      <dgm:prSet presAssocID="{2257A01E-924E-4D14-9937-ED55AAF402C3}" presName="sibTrans" presStyleCnt="0"/>
      <dgm:spPr/>
    </dgm:pt>
    <dgm:pt modelId="{277EF5D8-E698-4A00-8E33-B55B8BD6EF5D}" type="pres">
      <dgm:prSet presAssocID="{65AD95AB-8021-4D11-AF39-A83AE537D493}" presName="compNode" presStyleCnt="0"/>
      <dgm:spPr/>
    </dgm:pt>
    <dgm:pt modelId="{C84EC413-7DDE-4839-83A1-40D2929E3263}" type="pres">
      <dgm:prSet presAssocID="{65AD95AB-8021-4D11-AF39-A83AE537D493}" presName="bgRect" presStyleLbl="bgShp" presStyleIdx="2" presStyleCnt="4"/>
      <dgm:spPr/>
    </dgm:pt>
    <dgm:pt modelId="{C6FD7C78-3180-469C-9A53-95031C998AED}" type="pres">
      <dgm:prSet presAssocID="{65AD95AB-8021-4D11-AF39-A83AE537D493}" presName="iconRect" presStyleLbl="node1" presStyleIdx="2" presStyleCnt="4"/>
      <dgm:spPr/>
    </dgm:pt>
    <dgm:pt modelId="{488600D5-CB4B-4E75-A9DF-80DE6D06077E}" type="pres">
      <dgm:prSet presAssocID="{65AD95AB-8021-4D11-AF39-A83AE537D493}" presName="spaceRect" presStyleCnt="0"/>
      <dgm:spPr/>
    </dgm:pt>
    <dgm:pt modelId="{D8873025-3553-4643-AFA0-601B2A818037}" type="pres">
      <dgm:prSet presAssocID="{65AD95AB-8021-4D11-AF39-A83AE537D493}" presName="parTx" presStyleLbl="revTx" presStyleIdx="2" presStyleCnt="4">
        <dgm:presLayoutVars>
          <dgm:chMax val="0"/>
          <dgm:chPref val="0"/>
        </dgm:presLayoutVars>
      </dgm:prSet>
      <dgm:spPr/>
    </dgm:pt>
    <dgm:pt modelId="{C837D808-4C80-4974-88A8-21370EA80B40}" type="pres">
      <dgm:prSet presAssocID="{F6DBAA5E-C863-46DF-897F-C4FDA7B3068E}" presName="sibTrans" presStyleCnt="0"/>
      <dgm:spPr/>
    </dgm:pt>
    <dgm:pt modelId="{70386736-9405-4F07-8423-D59FE7A27F3F}" type="pres">
      <dgm:prSet presAssocID="{EE34B780-B6A4-4CE0-96A4-04ECABB82CD6}" presName="compNode" presStyleCnt="0"/>
      <dgm:spPr/>
    </dgm:pt>
    <dgm:pt modelId="{84792264-F944-439F-97BE-BB2F3BAAD97C}" type="pres">
      <dgm:prSet presAssocID="{EE34B780-B6A4-4CE0-96A4-04ECABB82CD6}" presName="bgRect" presStyleLbl="bgShp" presStyleIdx="3" presStyleCnt="4"/>
      <dgm:spPr/>
    </dgm:pt>
    <dgm:pt modelId="{70EB0FE5-EA79-4C35-A4F1-EE1351CBF4A9}" type="pres">
      <dgm:prSet presAssocID="{EE34B780-B6A4-4CE0-96A4-04ECABB82CD6}" presName="iconRect" presStyleLbl="node1" presStyleIdx="3" presStyleCnt="4"/>
      <dgm:spPr/>
    </dgm:pt>
    <dgm:pt modelId="{422B5517-090B-4E4F-A793-05236F4C0F91}" type="pres">
      <dgm:prSet presAssocID="{EE34B780-B6A4-4CE0-96A4-04ECABB82CD6}" presName="spaceRect" presStyleCnt="0"/>
      <dgm:spPr/>
    </dgm:pt>
    <dgm:pt modelId="{AE9381CC-7B23-442D-8F76-996427678871}" type="pres">
      <dgm:prSet presAssocID="{EE34B780-B6A4-4CE0-96A4-04ECABB82CD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4FEDA24-6491-4CAD-999D-191671448052}" type="presOf" srcId="{4416FD36-D0B6-49A9-88C7-CE3891365C86}" destId="{F209F60C-241E-4076-AE65-67C375EFC701}" srcOrd="0" destOrd="0" presId="urn:microsoft.com/office/officeart/2018/2/layout/IconVerticalSolidList"/>
    <dgm:cxn modelId="{8E9BDD3E-E2A4-4BE2-AA92-C29E99553B3B}" type="presOf" srcId="{6D19F7C7-2E74-4B8D-869B-1F8F6268B52F}" destId="{0E4CD387-5574-49B5-AF1D-E840260BD42C}" srcOrd="0" destOrd="0" presId="urn:microsoft.com/office/officeart/2018/2/layout/IconVerticalSolidList"/>
    <dgm:cxn modelId="{B5F9A049-4B68-4F2C-86EA-7D5F060BD0EC}" srcId="{B9AAC940-28AC-4574-9A7C-7643F60A23D5}" destId="{EE34B780-B6A4-4CE0-96A4-04ECABB82CD6}" srcOrd="3" destOrd="0" parTransId="{2BD61C02-0AD3-4A9A-BF6C-C69324EE91C5}" sibTransId="{ACA1DE2C-BE0B-4E9A-9BB2-A05F357C781A}"/>
    <dgm:cxn modelId="{52C59651-10E6-4ABB-88E0-1EB88F2AF70F}" srcId="{B9AAC940-28AC-4574-9A7C-7643F60A23D5}" destId="{65AD95AB-8021-4D11-AF39-A83AE537D493}" srcOrd="2" destOrd="0" parTransId="{19DBBA3B-DB88-4A1D-892A-63C5B5691314}" sibTransId="{F6DBAA5E-C863-46DF-897F-C4FDA7B3068E}"/>
    <dgm:cxn modelId="{1689975A-8261-4FA4-B8DD-E5AB43608F4F}" srcId="{B9AAC940-28AC-4574-9A7C-7643F60A23D5}" destId="{4416FD36-D0B6-49A9-88C7-CE3891365C86}" srcOrd="0" destOrd="0" parTransId="{A4FD8A75-A6CC-40BD-8488-A6EE7B04EA52}" sibTransId="{B5C02C5A-DA15-4147-9506-BCD15D29BBE4}"/>
    <dgm:cxn modelId="{1B828B94-EC71-44AE-AF17-3342F334624D}" type="presOf" srcId="{EE34B780-B6A4-4CE0-96A4-04ECABB82CD6}" destId="{AE9381CC-7B23-442D-8F76-996427678871}" srcOrd="0" destOrd="0" presId="urn:microsoft.com/office/officeart/2018/2/layout/IconVerticalSolidList"/>
    <dgm:cxn modelId="{4E0945AC-DB99-4436-B9BD-FEABE9359DF5}" srcId="{B9AAC940-28AC-4574-9A7C-7643F60A23D5}" destId="{6D19F7C7-2E74-4B8D-869B-1F8F6268B52F}" srcOrd="1" destOrd="0" parTransId="{B332F1A2-6CFE-4E0A-A92D-EACDC92D2BA5}" sibTransId="{2257A01E-924E-4D14-9937-ED55AAF402C3}"/>
    <dgm:cxn modelId="{56D5FDB4-A7AD-4EAB-A91F-DFF8598DDACA}" type="presOf" srcId="{65AD95AB-8021-4D11-AF39-A83AE537D493}" destId="{D8873025-3553-4643-AFA0-601B2A818037}" srcOrd="0" destOrd="0" presId="urn:microsoft.com/office/officeart/2018/2/layout/IconVerticalSolidList"/>
    <dgm:cxn modelId="{DB7424EE-D101-4C5C-9211-21CF8201FBA8}" type="presOf" srcId="{B9AAC940-28AC-4574-9A7C-7643F60A23D5}" destId="{2AADD77F-6306-4B76-817D-DC2B0D8C26D0}" srcOrd="0" destOrd="0" presId="urn:microsoft.com/office/officeart/2018/2/layout/IconVerticalSolidList"/>
    <dgm:cxn modelId="{43C5FC4E-D092-40C1-A2C6-EF2DA5C28B42}" type="presParOf" srcId="{2AADD77F-6306-4B76-817D-DC2B0D8C26D0}" destId="{60927D0E-F09E-42C2-A12B-6BAEE0BB2843}" srcOrd="0" destOrd="0" presId="urn:microsoft.com/office/officeart/2018/2/layout/IconVerticalSolidList"/>
    <dgm:cxn modelId="{39EB08AD-2791-4DD9-92F4-7583583862A9}" type="presParOf" srcId="{60927D0E-F09E-42C2-A12B-6BAEE0BB2843}" destId="{48E872A8-6426-4719-B1EF-E2E242104C58}" srcOrd="0" destOrd="0" presId="urn:microsoft.com/office/officeart/2018/2/layout/IconVerticalSolidList"/>
    <dgm:cxn modelId="{FDAC4806-40B8-4CB2-ADCA-B688B0AF0ACC}" type="presParOf" srcId="{60927D0E-F09E-42C2-A12B-6BAEE0BB2843}" destId="{70C82FEE-0F08-4CF8-9E44-8E5B8A80BDE8}" srcOrd="1" destOrd="0" presId="urn:microsoft.com/office/officeart/2018/2/layout/IconVerticalSolidList"/>
    <dgm:cxn modelId="{C0D5DD49-FA87-42D0-AA43-B313BB69486F}" type="presParOf" srcId="{60927D0E-F09E-42C2-A12B-6BAEE0BB2843}" destId="{2BF1AA61-A848-4F7E-8595-3D770180CEBD}" srcOrd="2" destOrd="0" presId="urn:microsoft.com/office/officeart/2018/2/layout/IconVerticalSolidList"/>
    <dgm:cxn modelId="{87A6275B-FED8-42E7-9182-63026DE14E65}" type="presParOf" srcId="{60927D0E-F09E-42C2-A12B-6BAEE0BB2843}" destId="{F209F60C-241E-4076-AE65-67C375EFC701}" srcOrd="3" destOrd="0" presId="urn:microsoft.com/office/officeart/2018/2/layout/IconVerticalSolidList"/>
    <dgm:cxn modelId="{200A8350-9763-4767-8BC8-5885572AB10C}" type="presParOf" srcId="{2AADD77F-6306-4B76-817D-DC2B0D8C26D0}" destId="{516AFCAC-1A44-49B1-A621-99553726DA7F}" srcOrd="1" destOrd="0" presId="urn:microsoft.com/office/officeart/2018/2/layout/IconVerticalSolidList"/>
    <dgm:cxn modelId="{AE798447-723C-4304-A662-8184BEC5BEFA}" type="presParOf" srcId="{2AADD77F-6306-4B76-817D-DC2B0D8C26D0}" destId="{787C4B40-6F1F-4D23-B666-83FF4622C1BA}" srcOrd="2" destOrd="0" presId="urn:microsoft.com/office/officeart/2018/2/layout/IconVerticalSolidList"/>
    <dgm:cxn modelId="{BD4EF1E1-32F6-469F-80D3-2291BF0EAD15}" type="presParOf" srcId="{787C4B40-6F1F-4D23-B666-83FF4622C1BA}" destId="{4640AC4C-0380-4CEA-8C5D-A911115E2B9F}" srcOrd="0" destOrd="0" presId="urn:microsoft.com/office/officeart/2018/2/layout/IconVerticalSolidList"/>
    <dgm:cxn modelId="{5847A453-1A71-4B41-8925-99FAA7E9E96B}" type="presParOf" srcId="{787C4B40-6F1F-4D23-B666-83FF4622C1BA}" destId="{46ECEE4C-9064-471B-94DF-CA0DDA75C3FA}" srcOrd="1" destOrd="0" presId="urn:microsoft.com/office/officeart/2018/2/layout/IconVerticalSolidList"/>
    <dgm:cxn modelId="{97AC68F2-C401-43F0-9072-92709ABDD07A}" type="presParOf" srcId="{787C4B40-6F1F-4D23-B666-83FF4622C1BA}" destId="{413FBB14-38A7-433D-9C25-A3DB4E54A7BA}" srcOrd="2" destOrd="0" presId="urn:microsoft.com/office/officeart/2018/2/layout/IconVerticalSolidList"/>
    <dgm:cxn modelId="{86D90546-00E1-42CC-961B-4354555FBEE5}" type="presParOf" srcId="{787C4B40-6F1F-4D23-B666-83FF4622C1BA}" destId="{0E4CD387-5574-49B5-AF1D-E840260BD42C}" srcOrd="3" destOrd="0" presId="urn:microsoft.com/office/officeart/2018/2/layout/IconVerticalSolidList"/>
    <dgm:cxn modelId="{0290BA87-BF35-4355-970D-DA8B305A4DF3}" type="presParOf" srcId="{2AADD77F-6306-4B76-817D-DC2B0D8C26D0}" destId="{4F0BEB94-47DF-4569-A0F3-4A3FCA6704EB}" srcOrd="3" destOrd="0" presId="urn:microsoft.com/office/officeart/2018/2/layout/IconVerticalSolidList"/>
    <dgm:cxn modelId="{B961FD35-3EC4-4B81-BB70-5202052530CB}" type="presParOf" srcId="{2AADD77F-6306-4B76-817D-DC2B0D8C26D0}" destId="{277EF5D8-E698-4A00-8E33-B55B8BD6EF5D}" srcOrd="4" destOrd="0" presId="urn:microsoft.com/office/officeart/2018/2/layout/IconVerticalSolidList"/>
    <dgm:cxn modelId="{46380F8F-4A3D-478D-8989-AEE905DD369B}" type="presParOf" srcId="{277EF5D8-E698-4A00-8E33-B55B8BD6EF5D}" destId="{C84EC413-7DDE-4839-83A1-40D2929E3263}" srcOrd="0" destOrd="0" presId="urn:microsoft.com/office/officeart/2018/2/layout/IconVerticalSolidList"/>
    <dgm:cxn modelId="{AADE2011-5FB7-4CF1-AC00-39AF492F5559}" type="presParOf" srcId="{277EF5D8-E698-4A00-8E33-B55B8BD6EF5D}" destId="{C6FD7C78-3180-469C-9A53-95031C998AED}" srcOrd="1" destOrd="0" presId="urn:microsoft.com/office/officeart/2018/2/layout/IconVerticalSolidList"/>
    <dgm:cxn modelId="{4F426DEF-AD39-4CAA-B253-3792FF876AB1}" type="presParOf" srcId="{277EF5D8-E698-4A00-8E33-B55B8BD6EF5D}" destId="{488600D5-CB4B-4E75-A9DF-80DE6D06077E}" srcOrd="2" destOrd="0" presId="urn:microsoft.com/office/officeart/2018/2/layout/IconVerticalSolidList"/>
    <dgm:cxn modelId="{80E29153-EDF8-4231-9FC1-81A9721ECB21}" type="presParOf" srcId="{277EF5D8-E698-4A00-8E33-B55B8BD6EF5D}" destId="{D8873025-3553-4643-AFA0-601B2A818037}" srcOrd="3" destOrd="0" presId="urn:microsoft.com/office/officeart/2018/2/layout/IconVerticalSolidList"/>
    <dgm:cxn modelId="{34EC6934-4F8D-408E-9F56-93F949061612}" type="presParOf" srcId="{2AADD77F-6306-4B76-817D-DC2B0D8C26D0}" destId="{C837D808-4C80-4974-88A8-21370EA80B40}" srcOrd="5" destOrd="0" presId="urn:microsoft.com/office/officeart/2018/2/layout/IconVerticalSolidList"/>
    <dgm:cxn modelId="{6B2D03BC-86FD-433F-9614-0082FBD7C843}" type="presParOf" srcId="{2AADD77F-6306-4B76-817D-DC2B0D8C26D0}" destId="{70386736-9405-4F07-8423-D59FE7A27F3F}" srcOrd="6" destOrd="0" presId="urn:microsoft.com/office/officeart/2018/2/layout/IconVerticalSolidList"/>
    <dgm:cxn modelId="{3E3E09DD-92E0-4701-9ECA-FD2BE1317DD4}" type="presParOf" srcId="{70386736-9405-4F07-8423-D59FE7A27F3F}" destId="{84792264-F944-439F-97BE-BB2F3BAAD97C}" srcOrd="0" destOrd="0" presId="urn:microsoft.com/office/officeart/2018/2/layout/IconVerticalSolidList"/>
    <dgm:cxn modelId="{A132FC7D-7D51-4163-BB9B-534638DA9FEB}" type="presParOf" srcId="{70386736-9405-4F07-8423-D59FE7A27F3F}" destId="{70EB0FE5-EA79-4C35-A4F1-EE1351CBF4A9}" srcOrd="1" destOrd="0" presId="urn:microsoft.com/office/officeart/2018/2/layout/IconVerticalSolidList"/>
    <dgm:cxn modelId="{DCA395CD-B9C9-427B-B0F3-18D62BE98927}" type="presParOf" srcId="{70386736-9405-4F07-8423-D59FE7A27F3F}" destId="{422B5517-090B-4E4F-A793-05236F4C0F91}" srcOrd="2" destOrd="0" presId="urn:microsoft.com/office/officeart/2018/2/layout/IconVerticalSolidList"/>
    <dgm:cxn modelId="{F9C7906C-7E67-4556-BC59-5BDB5CA0566A}" type="presParOf" srcId="{70386736-9405-4F07-8423-D59FE7A27F3F}" destId="{AE9381CC-7B23-442D-8F76-99642767887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7047C2-8E8F-4DAA-98CE-F4B4846D2336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59704547-9971-4586-BE98-D3050EB57D5F}">
      <dgm:prSet/>
      <dgm:spPr/>
      <dgm:t>
        <a:bodyPr/>
        <a:lstStyle/>
        <a:p>
          <a:r>
            <a:rPr lang="en-US"/>
            <a:t>Not typically performed, but was discussed with DOT for SoCal Wildfires</a:t>
          </a:r>
        </a:p>
      </dgm:t>
    </dgm:pt>
    <dgm:pt modelId="{04203E3F-6756-4DC5-B586-EE92DF65B7F5}" type="parTrans" cxnId="{873369B9-21F3-4556-BD98-0B169366CFD8}">
      <dgm:prSet/>
      <dgm:spPr/>
      <dgm:t>
        <a:bodyPr/>
        <a:lstStyle/>
        <a:p>
          <a:endParaRPr lang="en-US"/>
        </a:p>
      </dgm:t>
    </dgm:pt>
    <dgm:pt modelId="{C08AE856-AEBA-4A1D-972F-6D184556DCEA}" type="sibTrans" cxnId="{873369B9-21F3-4556-BD98-0B169366CFD8}">
      <dgm:prSet/>
      <dgm:spPr/>
      <dgm:t>
        <a:bodyPr/>
        <a:lstStyle/>
        <a:p>
          <a:endParaRPr lang="en-US"/>
        </a:p>
      </dgm:t>
    </dgm:pt>
    <dgm:pt modelId="{FC5AABE4-BD37-4CA9-86AC-E2D307979CF6}">
      <dgm:prSet/>
      <dgm:spPr/>
      <dgm:t>
        <a:bodyPr/>
        <a:lstStyle/>
        <a:p>
          <a:r>
            <a:rPr lang="en-US"/>
            <a:t>49 CFR 171.1(d) - Functions not subject to the requirements of the HMR</a:t>
          </a:r>
        </a:p>
      </dgm:t>
    </dgm:pt>
    <dgm:pt modelId="{097FBA4D-7EFE-4430-AC4E-0B03FD188F52}" type="parTrans" cxnId="{00D55325-FBCA-4C41-923F-10CF439FFDB9}">
      <dgm:prSet/>
      <dgm:spPr/>
      <dgm:t>
        <a:bodyPr/>
        <a:lstStyle/>
        <a:p>
          <a:endParaRPr lang="en-US"/>
        </a:p>
      </dgm:t>
    </dgm:pt>
    <dgm:pt modelId="{F4C4797E-F477-46D4-AC1F-4315887FF4D6}" type="sibTrans" cxnId="{00D55325-FBCA-4C41-923F-10CF439FFDB9}">
      <dgm:prSet/>
      <dgm:spPr/>
      <dgm:t>
        <a:bodyPr/>
        <a:lstStyle/>
        <a:p>
          <a:endParaRPr lang="en-US"/>
        </a:p>
      </dgm:t>
    </dgm:pt>
    <dgm:pt modelId="{448468EF-3626-4A45-8284-EFBA74BA1634}">
      <dgm:prSet/>
      <dgm:spPr/>
      <dgm:t>
        <a:bodyPr/>
        <a:lstStyle/>
        <a:p>
          <a:r>
            <a:rPr lang="en-US"/>
            <a:t>(5) Transportation of a </a:t>
          </a:r>
          <a:r>
            <a:rPr lang="en-US">
              <a:hlinkClick xmlns:r="http://schemas.openxmlformats.org/officeDocument/2006/relationships" r:id="rId1"/>
            </a:rPr>
            <a:t>hazardous material</a:t>
          </a:r>
          <a:r>
            <a:rPr lang="en-US"/>
            <a:t> in a </a:t>
          </a:r>
          <a:r>
            <a:rPr lang="en-US">
              <a:hlinkClick xmlns:r="http://schemas.openxmlformats.org/officeDocument/2006/relationships" r:id="rId2"/>
            </a:rPr>
            <a:t>motor vehicle</a:t>
          </a:r>
          <a:r>
            <a:rPr lang="en-US"/>
            <a:t>, aircraft, or </a:t>
          </a:r>
          <a:r>
            <a:rPr lang="en-US">
              <a:hlinkClick xmlns:r="http://schemas.openxmlformats.org/officeDocument/2006/relationships" r:id="rId3"/>
            </a:rPr>
            <a:t>vessel</a:t>
          </a:r>
          <a:r>
            <a:rPr lang="en-US"/>
            <a:t> operated by a Federal, </a:t>
          </a:r>
          <a:r>
            <a:rPr lang="en-US">
              <a:hlinkClick xmlns:r="http://schemas.openxmlformats.org/officeDocument/2006/relationships" r:id="rId4"/>
            </a:rPr>
            <a:t>state</a:t>
          </a:r>
          <a:r>
            <a:rPr lang="en-US"/>
            <a:t>, or local government employee solely for noncommercial Federal, </a:t>
          </a:r>
          <a:r>
            <a:rPr lang="en-US">
              <a:hlinkClick xmlns:r="http://schemas.openxmlformats.org/officeDocument/2006/relationships" r:id="rId4"/>
            </a:rPr>
            <a:t>state</a:t>
          </a:r>
          <a:r>
            <a:rPr lang="en-US"/>
            <a:t>, or local government purposes.</a:t>
          </a:r>
        </a:p>
      </dgm:t>
    </dgm:pt>
    <dgm:pt modelId="{013C6091-E160-4D48-AB7D-E5D2F7C763DF}" type="parTrans" cxnId="{EAC7DAC9-A2E7-4E9A-BE74-3854475293CD}">
      <dgm:prSet/>
      <dgm:spPr/>
      <dgm:t>
        <a:bodyPr/>
        <a:lstStyle/>
        <a:p>
          <a:endParaRPr lang="en-US"/>
        </a:p>
      </dgm:t>
    </dgm:pt>
    <dgm:pt modelId="{A74BACB6-C830-45D8-9CAE-A9C2BBA9FC5D}" type="sibTrans" cxnId="{EAC7DAC9-A2E7-4E9A-BE74-3854475293CD}">
      <dgm:prSet/>
      <dgm:spPr/>
      <dgm:t>
        <a:bodyPr/>
        <a:lstStyle/>
        <a:p>
          <a:endParaRPr lang="en-US"/>
        </a:p>
      </dgm:t>
    </dgm:pt>
    <dgm:pt modelId="{1A70CF88-6937-4642-8FAF-6A13FF363FD0}">
      <dgm:prSet/>
      <dgm:spPr/>
      <dgm:t>
        <a:bodyPr/>
        <a:lstStyle/>
        <a:p>
          <a:r>
            <a:rPr lang="en-US"/>
            <a:t>If a government employee drives a government vehicle they are generally considered not “in commerce”</a:t>
          </a:r>
        </a:p>
      </dgm:t>
    </dgm:pt>
    <dgm:pt modelId="{A0B7C169-5C75-48F7-B3A1-7BC04352D847}" type="parTrans" cxnId="{E7040EDC-4782-45E7-9773-D7ABA0476301}">
      <dgm:prSet/>
      <dgm:spPr/>
      <dgm:t>
        <a:bodyPr/>
        <a:lstStyle/>
        <a:p>
          <a:endParaRPr lang="en-US"/>
        </a:p>
      </dgm:t>
    </dgm:pt>
    <dgm:pt modelId="{66ED59DE-B683-4040-B7E6-755315A64EB8}" type="sibTrans" cxnId="{E7040EDC-4782-45E7-9773-D7ABA0476301}">
      <dgm:prSet/>
      <dgm:spPr/>
      <dgm:t>
        <a:bodyPr/>
        <a:lstStyle/>
        <a:p>
          <a:endParaRPr lang="en-US"/>
        </a:p>
      </dgm:t>
    </dgm:pt>
    <dgm:pt modelId="{14911DE5-E876-448F-9766-FDFD7516DC1C}">
      <dgm:prSet/>
      <dgm:spPr/>
      <dgm:t>
        <a:bodyPr/>
        <a:lstStyle/>
        <a:p>
          <a:r>
            <a:rPr lang="en-US"/>
            <a:t>If a government contractor is driving, or if the vehicle is not a wholly government owned vehicle, the transportation would be considered “in commerce”.</a:t>
          </a:r>
        </a:p>
      </dgm:t>
    </dgm:pt>
    <dgm:pt modelId="{9B395A98-95F7-492D-BE24-A9EBBA08C40C}" type="parTrans" cxnId="{C5B28C6A-198C-4B71-8DAD-FF729F52967D}">
      <dgm:prSet/>
      <dgm:spPr/>
      <dgm:t>
        <a:bodyPr/>
        <a:lstStyle/>
        <a:p>
          <a:endParaRPr lang="en-US"/>
        </a:p>
      </dgm:t>
    </dgm:pt>
    <dgm:pt modelId="{48160F83-D1BC-4E39-B350-4AD66F0DBDD1}" type="sibTrans" cxnId="{C5B28C6A-198C-4B71-8DAD-FF729F52967D}">
      <dgm:prSet/>
      <dgm:spPr/>
      <dgm:t>
        <a:bodyPr/>
        <a:lstStyle/>
        <a:p>
          <a:endParaRPr lang="en-US"/>
        </a:p>
      </dgm:t>
    </dgm:pt>
    <dgm:pt modelId="{CF452D10-62FC-4303-9831-2D1C29370AE1}" type="pres">
      <dgm:prSet presAssocID="{6C7047C2-8E8F-4DAA-98CE-F4B4846D2336}" presName="linear" presStyleCnt="0">
        <dgm:presLayoutVars>
          <dgm:animLvl val="lvl"/>
          <dgm:resizeHandles val="exact"/>
        </dgm:presLayoutVars>
      </dgm:prSet>
      <dgm:spPr/>
    </dgm:pt>
    <dgm:pt modelId="{9A3C9013-E152-4410-9167-5E14ADBF79A4}" type="pres">
      <dgm:prSet presAssocID="{59704547-9971-4586-BE98-D3050EB57D5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6B55152-D458-467E-8B9A-5022774AE302}" type="pres">
      <dgm:prSet presAssocID="{C08AE856-AEBA-4A1D-972F-6D184556DCEA}" presName="spacer" presStyleCnt="0"/>
      <dgm:spPr/>
    </dgm:pt>
    <dgm:pt modelId="{E18CF86C-25D2-478D-B6B8-E652496CF81D}" type="pres">
      <dgm:prSet presAssocID="{FC5AABE4-BD37-4CA9-86AC-E2D307979CF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627AE00-11F8-4836-983F-6982B3628FCB}" type="pres">
      <dgm:prSet presAssocID="{FC5AABE4-BD37-4CA9-86AC-E2D307979CF6}" presName="childText" presStyleLbl="revTx" presStyleIdx="0" presStyleCnt="1">
        <dgm:presLayoutVars>
          <dgm:bulletEnabled val="1"/>
        </dgm:presLayoutVars>
      </dgm:prSet>
      <dgm:spPr/>
    </dgm:pt>
    <dgm:pt modelId="{21FE6F7F-5488-4D45-9AD8-05157784517B}" type="pres">
      <dgm:prSet presAssocID="{1A70CF88-6937-4642-8FAF-6A13FF363FD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4CBDC69-A21C-4F11-A4B1-F104E0521DDC}" type="pres">
      <dgm:prSet presAssocID="{66ED59DE-B683-4040-B7E6-755315A64EB8}" presName="spacer" presStyleCnt="0"/>
      <dgm:spPr/>
    </dgm:pt>
    <dgm:pt modelId="{41BEB9C9-44EC-4523-B28C-E79AD5ED5FD9}" type="pres">
      <dgm:prSet presAssocID="{14911DE5-E876-448F-9766-FDFD7516DC1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8C1C104-32D4-4821-942E-1D412D6CF274}" type="presOf" srcId="{14911DE5-E876-448F-9766-FDFD7516DC1C}" destId="{41BEB9C9-44EC-4523-B28C-E79AD5ED5FD9}" srcOrd="0" destOrd="0" presId="urn:microsoft.com/office/officeart/2005/8/layout/vList2"/>
    <dgm:cxn modelId="{4EE56608-6461-4EA9-9D46-FBA712823D9A}" type="presOf" srcId="{6C7047C2-8E8F-4DAA-98CE-F4B4846D2336}" destId="{CF452D10-62FC-4303-9831-2D1C29370AE1}" srcOrd="0" destOrd="0" presId="urn:microsoft.com/office/officeart/2005/8/layout/vList2"/>
    <dgm:cxn modelId="{A7CD510F-DDE2-46A2-BD82-81FDE9F1CDDB}" type="presOf" srcId="{FC5AABE4-BD37-4CA9-86AC-E2D307979CF6}" destId="{E18CF86C-25D2-478D-B6B8-E652496CF81D}" srcOrd="0" destOrd="0" presId="urn:microsoft.com/office/officeart/2005/8/layout/vList2"/>
    <dgm:cxn modelId="{00D55325-FBCA-4C41-923F-10CF439FFDB9}" srcId="{6C7047C2-8E8F-4DAA-98CE-F4B4846D2336}" destId="{FC5AABE4-BD37-4CA9-86AC-E2D307979CF6}" srcOrd="1" destOrd="0" parTransId="{097FBA4D-7EFE-4430-AC4E-0B03FD188F52}" sibTransId="{F4C4797E-F477-46D4-AC1F-4315887FF4D6}"/>
    <dgm:cxn modelId="{0386D838-54AA-4AFC-80D0-10314A37E5A5}" type="presOf" srcId="{448468EF-3626-4A45-8284-EFBA74BA1634}" destId="{D627AE00-11F8-4836-983F-6982B3628FCB}" srcOrd="0" destOrd="0" presId="urn:microsoft.com/office/officeart/2005/8/layout/vList2"/>
    <dgm:cxn modelId="{8D94D13C-08A8-4A81-9C87-30EB5A31CC1E}" type="presOf" srcId="{59704547-9971-4586-BE98-D3050EB57D5F}" destId="{9A3C9013-E152-4410-9167-5E14ADBF79A4}" srcOrd="0" destOrd="0" presId="urn:microsoft.com/office/officeart/2005/8/layout/vList2"/>
    <dgm:cxn modelId="{C5B28C6A-198C-4B71-8DAD-FF729F52967D}" srcId="{6C7047C2-8E8F-4DAA-98CE-F4B4846D2336}" destId="{14911DE5-E876-448F-9766-FDFD7516DC1C}" srcOrd="3" destOrd="0" parTransId="{9B395A98-95F7-492D-BE24-A9EBBA08C40C}" sibTransId="{48160F83-D1BC-4E39-B350-4AD66F0DBDD1}"/>
    <dgm:cxn modelId="{829E429E-E374-4724-A5D5-39293A3955A1}" type="presOf" srcId="{1A70CF88-6937-4642-8FAF-6A13FF363FD0}" destId="{21FE6F7F-5488-4D45-9AD8-05157784517B}" srcOrd="0" destOrd="0" presId="urn:microsoft.com/office/officeart/2005/8/layout/vList2"/>
    <dgm:cxn modelId="{873369B9-21F3-4556-BD98-0B169366CFD8}" srcId="{6C7047C2-8E8F-4DAA-98CE-F4B4846D2336}" destId="{59704547-9971-4586-BE98-D3050EB57D5F}" srcOrd="0" destOrd="0" parTransId="{04203E3F-6756-4DC5-B586-EE92DF65B7F5}" sibTransId="{C08AE856-AEBA-4A1D-972F-6D184556DCEA}"/>
    <dgm:cxn modelId="{EAC7DAC9-A2E7-4E9A-BE74-3854475293CD}" srcId="{FC5AABE4-BD37-4CA9-86AC-E2D307979CF6}" destId="{448468EF-3626-4A45-8284-EFBA74BA1634}" srcOrd="0" destOrd="0" parTransId="{013C6091-E160-4D48-AB7D-E5D2F7C763DF}" sibTransId="{A74BACB6-C830-45D8-9CAE-A9C2BBA9FC5D}"/>
    <dgm:cxn modelId="{E7040EDC-4782-45E7-9773-D7ABA0476301}" srcId="{6C7047C2-8E8F-4DAA-98CE-F4B4846D2336}" destId="{1A70CF88-6937-4642-8FAF-6A13FF363FD0}" srcOrd="2" destOrd="0" parTransId="{A0B7C169-5C75-48F7-B3A1-7BC04352D847}" sibTransId="{66ED59DE-B683-4040-B7E6-755315A64EB8}"/>
    <dgm:cxn modelId="{2A0AD9CD-A5BB-40C0-9D6C-ACE51D1A413E}" type="presParOf" srcId="{CF452D10-62FC-4303-9831-2D1C29370AE1}" destId="{9A3C9013-E152-4410-9167-5E14ADBF79A4}" srcOrd="0" destOrd="0" presId="urn:microsoft.com/office/officeart/2005/8/layout/vList2"/>
    <dgm:cxn modelId="{40BBA8D8-32DB-4883-B0D2-A7BF39065BF9}" type="presParOf" srcId="{CF452D10-62FC-4303-9831-2D1C29370AE1}" destId="{96B55152-D458-467E-8B9A-5022774AE302}" srcOrd="1" destOrd="0" presId="urn:microsoft.com/office/officeart/2005/8/layout/vList2"/>
    <dgm:cxn modelId="{D8F4D4AE-D153-4290-B616-6BEEB464E59D}" type="presParOf" srcId="{CF452D10-62FC-4303-9831-2D1C29370AE1}" destId="{E18CF86C-25D2-478D-B6B8-E652496CF81D}" srcOrd="2" destOrd="0" presId="urn:microsoft.com/office/officeart/2005/8/layout/vList2"/>
    <dgm:cxn modelId="{CA5DF2A1-C2EF-44B0-850D-5D59A93256BD}" type="presParOf" srcId="{CF452D10-62FC-4303-9831-2D1C29370AE1}" destId="{D627AE00-11F8-4836-983F-6982B3628FCB}" srcOrd="3" destOrd="0" presId="urn:microsoft.com/office/officeart/2005/8/layout/vList2"/>
    <dgm:cxn modelId="{E54610BF-2AE2-4A2B-9835-F07EBF3F863E}" type="presParOf" srcId="{CF452D10-62FC-4303-9831-2D1C29370AE1}" destId="{21FE6F7F-5488-4D45-9AD8-05157784517B}" srcOrd="4" destOrd="0" presId="urn:microsoft.com/office/officeart/2005/8/layout/vList2"/>
    <dgm:cxn modelId="{2A8328EB-565B-4406-B018-FBBC21414903}" type="presParOf" srcId="{CF452D10-62FC-4303-9831-2D1C29370AE1}" destId="{64CBDC69-A21C-4F11-A4B1-F104E0521DDC}" srcOrd="5" destOrd="0" presId="urn:microsoft.com/office/officeart/2005/8/layout/vList2"/>
    <dgm:cxn modelId="{088E16D2-8AAB-4DFB-916F-F30035D0A24D}" type="presParOf" srcId="{CF452D10-62FC-4303-9831-2D1C29370AE1}" destId="{41BEB9C9-44EC-4523-B28C-E79AD5ED5FD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A30C7E4-9E47-4406-B927-3410924341C0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2128133C-DB0C-4610-9E4C-AE4AB3ECE44C}">
      <dgm:prSet/>
      <dgm:spPr/>
      <dgm:t>
        <a:bodyPr/>
        <a:lstStyle/>
        <a:p>
          <a:r>
            <a:rPr lang="en-US"/>
            <a:t>Allow for operations outside of the Hazardous Materials Regulations, providing a similar level of security can be met</a:t>
          </a:r>
        </a:p>
      </dgm:t>
    </dgm:pt>
    <dgm:pt modelId="{A586501F-68A9-4178-89DE-EF78DE1C2903}" type="parTrans" cxnId="{6D44B796-737C-4E0B-A107-086A50963422}">
      <dgm:prSet/>
      <dgm:spPr/>
      <dgm:t>
        <a:bodyPr/>
        <a:lstStyle/>
        <a:p>
          <a:endParaRPr lang="en-US"/>
        </a:p>
      </dgm:t>
    </dgm:pt>
    <dgm:pt modelId="{0B59CF0F-451D-4216-A306-DE6D8D0D8277}" type="sibTrans" cxnId="{6D44B796-737C-4E0B-A107-086A50963422}">
      <dgm:prSet/>
      <dgm:spPr/>
      <dgm:t>
        <a:bodyPr/>
        <a:lstStyle/>
        <a:p>
          <a:endParaRPr lang="en-US"/>
        </a:p>
      </dgm:t>
    </dgm:pt>
    <dgm:pt modelId="{53C026D3-F7AD-4C52-95E3-BEDF952FB270}">
      <dgm:prSet/>
      <dgm:spPr/>
      <dgm:t>
        <a:bodyPr/>
        <a:lstStyle/>
        <a:p>
          <a:r>
            <a:rPr lang="en-US"/>
            <a:t>Require a submittal for approval and can take 7-90 days to be approved</a:t>
          </a:r>
        </a:p>
      </dgm:t>
    </dgm:pt>
    <dgm:pt modelId="{8C4FC28D-D205-46F0-913B-A5737C92F153}" type="parTrans" cxnId="{000AAB4D-79AF-482C-AD44-D59D72EAC54F}">
      <dgm:prSet/>
      <dgm:spPr/>
      <dgm:t>
        <a:bodyPr/>
        <a:lstStyle/>
        <a:p>
          <a:endParaRPr lang="en-US"/>
        </a:p>
      </dgm:t>
    </dgm:pt>
    <dgm:pt modelId="{22C2FB55-1F4E-4FDC-93C4-2CAC546D1B64}" type="sibTrans" cxnId="{000AAB4D-79AF-482C-AD44-D59D72EAC54F}">
      <dgm:prSet/>
      <dgm:spPr/>
      <dgm:t>
        <a:bodyPr/>
        <a:lstStyle/>
        <a:p>
          <a:endParaRPr lang="en-US"/>
        </a:p>
      </dgm:t>
    </dgm:pt>
    <dgm:pt modelId="{E9C8B39E-5708-469F-8CAD-EACDF572F0E7}" type="pres">
      <dgm:prSet presAssocID="{3A30C7E4-9E47-4406-B927-3410924341C0}" presName="vert0" presStyleCnt="0">
        <dgm:presLayoutVars>
          <dgm:dir/>
          <dgm:animOne val="branch"/>
          <dgm:animLvl val="lvl"/>
        </dgm:presLayoutVars>
      </dgm:prSet>
      <dgm:spPr/>
    </dgm:pt>
    <dgm:pt modelId="{FE4FCD80-4A9A-4EC0-9639-22E26A5C29BC}" type="pres">
      <dgm:prSet presAssocID="{2128133C-DB0C-4610-9E4C-AE4AB3ECE44C}" presName="thickLine" presStyleLbl="alignNode1" presStyleIdx="0" presStyleCnt="2"/>
      <dgm:spPr/>
    </dgm:pt>
    <dgm:pt modelId="{73D52A75-F185-4760-8053-C36EB3EF69FC}" type="pres">
      <dgm:prSet presAssocID="{2128133C-DB0C-4610-9E4C-AE4AB3ECE44C}" presName="horz1" presStyleCnt="0"/>
      <dgm:spPr/>
    </dgm:pt>
    <dgm:pt modelId="{DCC8EB64-6B22-45D0-B978-398850C14C7F}" type="pres">
      <dgm:prSet presAssocID="{2128133C-DB0C-4610-9E4C-AE4AB3ECE44C}" presName="tx1" presStyleLbl="revTx" presStyleIdx="0" presStyleCnt="2"/>
      <dgm:spPr/>
    </dgm:pt>
    <dgm:pt modelId="{F18E35F1-33AE-4D92-B790-FEB1BA3D185A}" type="pres">
      <dgm:prSet presAssocID="{2128133C-DB0C-4610-9E4C-AE4AB3ECE44C}" presName="vert1" presStyleCnt="0"/>
      <dgm:spPr/>
    </dgm:pt>
    <dgm:pt modelId="{CE3BDEE5-44E9-488A-868D-BB4A25D496B2}" type="pres">
      <dgm:prSet presAssocID="{53C026D3-F7AD-4C52-95E3-BEDF952FB270}" presName="thickLine" presStyleLbl="alignNode1" presStyleIdx="1" presStyleCnt="2"/>
      <dgm:spPr/>
    </dgm:pt>
    <dgm:pt modelId="{EA62546B-297D-4783-A3F4-5A5DE5BA81EC}" type="pres">
      <dgm:prSet presAssocID="{53C026D3-F7AD-4C52-95E3-BEDF952FB270}" presName="horz1" presStyleCnt="0"/>
      <dgm:spPr/>
    </dgm:pt>
    <dgm:pt modelId="{E72C27CA-1161-4584-92CB-3270AA06706E}" type="pres">
      <dgm:prSet presAssocID="{53C026D3-F7AD-4C52-95E3-BEDF952FB270}" presName="tx1" presStyleLbl="revTx" presStyleIdx="1" presStyleCnt="2"/>
      <dgm:spPr/>
    </dgm:pt>
    <dgm:pt modelId="{52097545-0263-479D-8C6E-36F5EDDA0331}" type="pres">
      <dgm:prSet presAssocID="{53C026D3-F7AD-4C52-95E3-BEDF952FB270}" presName="vert1" presStyleCnt="0"/>
      <dgm:spPr/>
    </dgm:pt>
  </dgm:ptLst>
  <dgm:cxnLst>
    <dgm:cxn modelId="{11F2DF33-B26A-448F-A83C-528D131BFF3F}" type="presOf" srcId="{53C026D3-F7AD-4C52-95E3-BEDF952FB270}" destId="{E72C27CA-1161-4584-92CB-3270AA06706E}" srcOrd="0" destOrd="0" presId="urn:microsoft.com/office/officeart/2008/layout/LinedList"/>
    <dgm:cxn modelId="{000AAB4D-79AF-482C-AD44-D59D72EAC54F}" srcId="{3A30C7E4-9E47-4406-B927-3410924341C0}" destId="{53C026D3-F7AD-4C52-95E3-BEDF952FB270}" srcOrd="1" destOrd="0" parTransId="{8C4FC28D-D205-46F0-913B-A5737C92F153}" sibTransId="{22C2FB55-1F4E-4FDC-93C4-2CAC546D1B64}"/>
    <dgm:cxn modelId="{6D44B796-737C-4E0B-A107-086A50963422}" srcId="{3A30C7E4-9E47-4406-B927-3410924341C0}" destId="{2128133C-DB0C-4610-9E4C-AE4AB3ECE44C}" srcOrd="0" destOrd="0" parTransId="{A586501F-68A9-4178-89DE-EF78DE1C2903}" sibTransId="{0B59CF0F-451D-4216-A306-DE6D8D0D8277}"/>
    <dgm:cxn modelId="{CC0D17A5-05F5-44D0-87FA-EF85BC8E4E1F}" type="presOf" srcId="{2128133C-DB0C-4610-9E4C-AE4AB3ECE44C}" destId="{DCC8EB64-6B22-45D0-B978-398850C14C7F}" srcOrd="0" destOrd="0" presId="urn:microsoft.com/office/officeart/2008/layout/LinedList"/>
    <dgm:cxn modelId="{824369EA-0001-4DA8-A4DE-96C79542B221}" type="presOf" srcId="{3A30C7E4-9E47-4406-B927-3410924341C0}" destId="{E9C8B39E-5708-469F-8CAD-EACDF572F0E7}" srcOrd="0" destOrd="0" presId="urn:microsoft.com/office/officeart/2008/layout/LinedList"/>
    <dgm:cxn modelId="{54DAF98D-F34C-4C93-B2C9-BF29038AC5AD}" type="presParOf" srcId="{E9C8B39E-5708-469F-8CAD-EACDF572F0E7}" destId="{FE4FCD80-4A9A-4EC0-9639-22E26A5C29BC}" srcOrd="0" destOrd="0" presId="urn:microsoft.com/office/officeart/2008/layout/LinedList"/>
    <dgm:cxn modelId="{60499737-9A5F-4BCD-B71B-88CA44BAB5ED}" type="presParOf" srcId="{E9C8B39E-5708-469F-8CAD-EACDF572F0E7}" destId="{73D52A75-F185-4760-8053-C36EB3EF69FC}" srcOrd="1" destOrd="0" presId="urn:microsoft.com/office/officeart/2008/layout/LinedList"/>
    <dgm:cxn modelId="{208FA681-C2E9-4C5A-9D77-8BA4584DB76B}" type="presParOf" srcId="{73D52A75-F185-4760-8053-C36EB3EF69FC}" destId="{DCC8EB64-6B22-45D0-B978-398850C14C7F}" srcOrd="0" destOrd="0" presId="urn:microsoft.com/office/officeart/2008/layout/LinedList"/>
    <dgm:cxn modelId="{0AD9735B-1FAA-48AD-A65C-95EB18D35B8D}" type="presParOf" srcId="{73D52A75-F185-4760-8053-C36EB3EF69FC}" destId="{F18E35F1-33AE-4D92-B790-FEB1BA3D185A}" srcOrd="1" destOrd="0" presId="urn:microsoft.com/office/officeart/2008/layout/LinedList"/>
    <dgm:cxn modelId="{97A80626-09ED-4941-96A5-0185C6300269}" type="presParOf" srcId="{E9C8B39E-5708-469F-8CAD-EACDF572F0E7}" destId="{CE3BDEE5-44E9-488A-868D-BB4A25D496B2}" srcOrd="2" destOrd="0" presId="urn:microsoft.com/office/officeart/2008/layout/LinedList"/>
    <dgm:cxn modelId="{2F8C733D-42C4-4523-9FE8-5E6DC9014E35}" type="presParOf" srcId="{E9C8B39E-5708-469F-8CAD-EACDF572F0E7}" destId="{EA62546B-297D-4783-A3F4-5A5DE5BA81EC}" srcOrd="3" destOrd="0" presId="urn:microsoft.com/office/officeart/2008/layout/LinedList"/>
    <dgm:cxn modelId="{8A093CF2-8E9C-405C-BCA1-A734CD4088F3}" type="presParOf" srcId="{EA62546B-297D-4783-A3F4-5A5DE5BA81EC}" destId="{E72C27CA-1161-4584-92CB-3270AA06706E}" srcOrd="0" destOrd="0" presId="urn:microsoft.com/office/officeart/2008/layout/LinedList"/>
    <dgm:cxn modelId="{6F4FE374-EB9D-4E15-82B1-BDD12BF4EEFE}" type="presParOf" srcId="{EA62546B-297D-4783-A3F4-5A5DE5BA81EC}" destId="{52097545-0263-479D-8C6E-36F5EDDA033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E872A8-6426-4719-B1EF-E2E242104C58}">
      <dsp:nvSpPr>
        <dsp:cNvPr id="0" name=""/>
        <dsp:cNvSpPr/>
      </dsp:nvSpPr>
      <dsp:spPr>
        <a:xfrm>
          <a:off x="0" y="1878"/>
          <a:ext cx="9565064" cy="9520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C82FEE-0F08-4CF8-9E44-8E5B8A80BDE8}">
      <dsp:nvSpPr>
        <dsp:cNvPr id="0" name=""/>
        <dsp:cNvSpPr/>
      </dsp:nvSpPr>
      <dsp:spPr>
        <a:xfrm>
          <a:off x="287993" y="216088"/>
          <a:ext cx="523623" cy="52362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09F60C-241E-4076-AE65-67C375EFC701}">
      <dsp:nvSpPr>
        <dsp:cNvPr id="0" name=""/>
        <dsp:cNvSpPr/>
      </dsp:nvSpPr>
      <dsp:spPr>
        <a:xfrm>
          <a:off x="1099610" y="1878"/>
          <a:ext cx="8465453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Fully Regulated</a:t>
          </a:r>
        </a:p>
      </dsp:txBody>
      <dsp:txXfrm>
        <a:off x="1099610" y="1878"/>
        <a:ext cx="8465453" cy="952043"/>
      </dsp:txXfrm>
    </dsp:sp>
    <dsp:sp modelId="{4640AC4C-0380-4CEA-8C5D-A911115E2B9F}">
      <dsp:nvSpPr>
        <dsp:cNvPr id="0" name=""/>
        <dsp:cNvSpPr/>
      </dsp:nvSpPr>
      <dsp:spPr>
        <a:xfrm>
          <a:off x="0" y="1191932"/>
          <a:ext cx="9565064" cy="9520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ECEE4C-9064-471B-94DF-CA0DDA75C3FA}">
      <dsp:nvSpPr>
        <dsp:cNvPr id="0" name=""/>
        <dsp:cNvSpPr/>
      </dsp:nvSpPr>
      <dsp:spPr>
        <a:xfrm>
          <a:off x="287993" y="1406142"/>
          <a:ext cx="523623" cy="52362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4CD387-5574-49B5-AF1D-E840260BD42C}">
      <dsp:nvSpPr>
        <dsp:cNvPr id="0" name=""/>
        <dsp:cNvSpPr/>
      </dsp:nvSpPr>
      <dsp:spPr>
        <a:xfrm>
          <a:off x="1099610" y="1191932"/>
          <a:ext cx="8465453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solidFill>
                <a:srgbClr val="000000"/>
              </a:solidFill>
              <a:latin typeface="Calibri"/>
            </a:rPr>
            <a:t>Emergency </a:t>
          </a:r>
          <a:r>
            <a:rPr lang="en-US" sz="2200" kern="1200">
              <a:latin typeface="Calibri"/>
            </a:rPr>
            <a:t>Waiver</a:t>
          </a:r>
        </a:p>
      </dsp:txBody>
      <dsp:txXfrm>
        <a:off x="1099610" y="1191932"/>
        <a:ext cx="8465453" cy="952043"/>
      </dsp:txXfrm>
    </dsp:sp>
    <dsp:sp modelId="{C84EC413-7DDE-4839-83A1-40D2929E3263}">
      <dsp:nvSpPr>
        <dsp:cNvPr id="0" name=""/>
        <dsp:cNvSpPr/>
      </dsp:nvSpPr>
      <dsp:spPr>
        <a:xfrm>
          <a:off x="0" y="2381986"/>
          <a:ext cx="9565064" cy="9520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FD7C78-3180-469C-9A53-95031C998AED}">
      <dsp:nvSpPr>
        <dsp:cNvPr id="0" name=""/>
        <dsp:cNvSpPr/>
      </dsp:nvSpPr>
      <dsp:spPr>
        <a:xfrm>
          <a:off x="287993" y="2596196"/>
          <a:ext cx="523623" cy="5236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873025-3553-4643-AFA0-601B2A818037}">
      <dsp:nvSpPr>
        <dsp:cNvPr id="0" name=""/>
        <dsp:cNvSpPr/>
      </dsp:nvSpPr>
      <dsp:spPr>
        <a:xfrm>
          <a:off x="1099610" y="2381986"/>
          <a:ext cx="8465453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solidFill>
                <a:srgbClr val="000000"/>
              </a:solidFill>
              <a:latin typeface="Calibri"/>
            </a:rPr>
            <a:t>Outside of </a:t>
          </a:r>
          <a:r>
            <a:rPr lang="en-US" sz="2200" kern="1200">
              <a:latin typeface="Calibri"/>
            </a:rPr>
            <a:t>Commerce</a:t>
          </a:r>
        </a:p>
      </dsp:txBody>
      <dsp:txXfrm>
        <a:off x="1099610" y="2381986"/>
        <a:ext cx="8465453" cy="952043"/>
      </dsp:txXfrm>
    </dsp:sp>
    <dsp:sp modelId="{84792264-F944-439F-97BE-BB2F3BAAD97C}">
      <dsp:nvSpPr>
        <dsp:cNvPr id="0" name=""/>
        <dsp:cNvSpPr/>
      </dsp:nvSpPr>
      <dsp:spPr>
        <a:xfrm>
          <a:off x="0" y="3572041"/>
          <a:ext cx="9565064" cy="95204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EB0FE5-EA79-4C35-A4F1-EE1351CBF4A9}">
      <dsp:nvSpPr>
        <dsp:cNvPr id="0" name=""/>
        <dsp:cNvSpPr/>
      </dsp:nvSpPr>
      <dsp:spPr>
        <a:xfrm>
          <a:off x="287993" y="3786250"/>
          <a:ext cx="523623" cy="5236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9381CC-7B23-442D-8F76-996427678871}">
      <dsp:nvSpPr>
        <dsp:cNvPr id="0" name=""/>
        <dsp:cNvSpPr/>
      </dsp:nvSpPr>
      <dsp:spPr>
        <a:xfrm>
          <a:off x="1099610" y="3572041"/>
          <a:ext cx="8465453" cy="952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758" tIns="100758" rIns="100758" bIns="100758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Calibri"/>
            </a:rPr>
            <a:t>Special</a:t>
          </a:r>
          <a:r>
            <a:rPr lang="en-US" sz="2200" kern="1200"/>
            <a:t> Permit</a:t>
          </a:r>
        </a:p>
      </dsp:txBody>
      <dsp:txXfrm>
        <a:off x="1099610" y="3572041"/>
        <a:ext cx="8465453" cy="9520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3C9013-E152-4410-9167-5E14ADBF79A4}">
      <dsp:nvSpPr>
        <dsp:cNvPr id="0" name=""/>
        <dsp:cNvSpPr/>
      </dsp:nvSpPr>
      <dsp:spPr>
        <a:xfrm>
          <a:off x="0" y="110831"/>
          <a:ext cx="9565064" cy="87395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Not typically performed, but was discussed with DOT for SoCal Wildfires</a:t>
          </a:r>
        </a:p>
      </dsp:txBody>
      <dsp:txXfrm>
        <a:off x="42663" y="153494"/>
        <a:ext cx="9479738" cy="788627"/>
      </dsp:txXfrm>
    </dsp:sp>
    <dsp:sp modelId="{E18CF86C-25D2-478D-B6B8-E652496CF81D}">
      <dsp:nvSpPr>
        <dsp:cNvPr id="0" name=""/>
        <dsp:cNvSpPr/>
      </dsp:nvSpPr>
      <dsp:spPr>
        <a:xfrm>
          <a:off x="0" y="1048145"/>
          <a:ext cx="9565064" cy="87395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49 CFR 171.1(d) - Functions not subject to the requirements of the HMR</a:t>
          </a:r>
        </a:p>
      </dsp:txBody>
      <dsp:txXfrm>
        <a:off x="42663" y="1090808"/>
        <a:ext cx="9479738" cy="788627"/>
      </dsp:txXfrm>
    </dsp:sp>
    <dsp:sp modelId="{D627AE00-11F8-4836-983F-6982B3628FCB}">
      <dsp:nvSpPr>
        <dsp:cNvPr id="0" name=""/>
        <dsp:cNvSpPr/>
      </dsp:nvSpPr>
      <dsp:spPr>
        <a:xfrm>
          <a:off x="0" y="1922098"/>
          <a:ext cx="9565064" cy="774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3691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700" kern="1200"/>
            <a:t>(5) Transportation of a </a:t>
          </a:r>
          <a:r>
            <a:rPr lang="en-US" sz="1700" kern="1200">
              <a:hlinkClick xmlns:r="http://schemas.openxmlformats.org/officeDocument/2006/relationships" r:id="rId1"/>
            </a:rPr>
            <a:t>hazardous material</a:t>
          </a:r>
          <a:r>
            <a:rPr lang="en-US" sz="1700" kern="1200"/>
            <a:t> in a </a:t>
          </a:r>
          <a:r>
            <a:rPr lang="en-US" sz="1700" kern="1200">
              <a:hlinkClick xmlns:r="http://schemas.openxmlformats.org/officeDocument/2006/relationships" r:id="rId2"/>
            </a:rPr>
            <a:t>motor vehicle</a:t>
          </a:r>
          <a:r>
            <a:rPr lang="en-US" sz="1700" kern="1200"/>
            <a:t>, aircraft, or </a:t>
          </a:r>
          <a:r>
            <a:rPr lang="en-US" sz="1700" kern="1200">
              <a:hlinkClick xmlns:r="http://schemas.openxmlformats.org/officeDocument/2006/relationships" r:id="rId3"/>
            </a:rPr>
            <a:t>vessel</a:t>
          </a:r>
          <a:r>
            <a:rPr lang="en-US" sz="1700" kern="1200"/>
            <a:t> operated by a Federal, </a:t>
          </a:r>
          <a:r>
            <a:rPr lang="en-US" sz="1700" kern="1200">
              <a:hlinkClick xmlns:r="http://schemas.openxmlformats.org/officeDocument/2006/relationships" r:id="rId4"/>
            </a:rPr>
            <a:t>state</a:t>
          </a:r>
          <a:r>
            <a:rPr lang="en-US" sz="1700" kern="1200"/>
            <a:t>, or local government employee solely for noncommercial Federal, </a:t>
          </a:r>
          <a:r>
            <a:rPr lang="en-US" sz="1700" kern="1200">
              <a:hlinkClick xmlns:r="http://schemas.openxmlformats.org/officeDocument/2006/relationships" r:id="rId4"/>
            </a:rPr>
            <a:t>state</a:t>
          </a:r>
          <a:r>
            <a:rPr lang="en-US" sz="1700" kern="1200"/>
            <a:t>, or local government purposes.</a:t>
          </a:r>
        </a:p>
      </dsp:txBody>
      <dsp:txXfrm>
        <a:off x="0" y="1922098"/>
        <a:ext cx="9565064" cy="774180"/>
      </dsp:txXfrm>
    </dsp:sp>
    <dsp:sp modelId="{21FE6F7F-5488-4D45-9AD8-05157784517B}">
      <dsp:nvSpPr>
        <dsp:cNvPr id="0" name=""/>
        <dsp:cNvSpPr/>
      </dsp:nvSpPr>
      <dsp:spPr>
        <a:xfrm>
          <a:off x="0" y="2696278"/>
          <a:ext cx="9565064" cy="87395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If a government employee drives a government vehicle they are generally considered not “in commerce”</a:t>
          </a:r>
        </a:p>
      </dsp:txBody>
      <dsp:txXfrm>
        <a:off x="42663" y="2738941"/>
        <a:ext cx="9479738" cy="788627"/>
      </dsp:txXfrm>
    </dsp:sp>
    <dsp:sp modelId="{41BEB9C9-44EC-4523-B28C-E79AD5ED5FD9}">
      <dsp:nvSpPr>
        <dsp:cNvPr id="0" name=""/>
        <dsp:cNvSpPr/>
      </dsp:nvSpPr>
      <dsp:spPr>
        <a:xfrm>
          <a:off x="0" y="3633591"/>
          <a:ext cx="9565064" cy="87395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If a government contractor is driving, or if the vehicle is not a wholly government owned vehicle, the transportation would be considered “in commerce”.</a:t>
          </a:r>
        </a:p>
      </dsp:txBody>
      <dsp:txXfrm>
        <a:off x="42663" y="3676254"/>
        <a:ext cx="9479738" cy="7886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4FCD80-4A9A-4EC0-9639-22E26A5C29BC}">
      <dsp:nvSpPr>
        <dsp:cNvPr id="0" name=""/>
        <dsp:cNvSpPr/>
      </dsp:nvSpPr>
      <dsp:spPr>
        <a:xfrm>
          <a:off x="0" y="0"/>
          <a:ext cx="596423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C8EB64-6B22-45D0-B978-398850C14C7F}">
      <dsp:nvSpPr>
        <dsp:cNvPr id="0" name=""/>
        <dsp:cNvSpPr/>
      </dsp:nvSpPr>
      <dsp:spPr>
        <a:xfrm>
          <a:off x="0" y="0"/>
          <a:ext cx="5964237" cy="2262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Allow for operations outside of the Hazardous Materials Regulations, providing a similar level of security can be met</a:t>
          </a:r>
        </a:p>
      </dsp:txBody>
      <dsp:txXfrm>
        <a:off x="0" y="0"/>
        <a:ext cx="5964237" cy="2262981"/>
      </dsp:txXfrm>
    </dsp:sp>
    <dsp:sp modelId="{CE3BDEE5-44E9-488A-868D-BB4A25D496B2}">
      <dsp:nvSpPr>
        <dsp:cNvPr id="0" name=""/>
        <dsp:cNvSpPr/>
      </dsp:nvSpPr>
      <dsp:spPr>
        <a:xfrm>
          <a:off x="0" y="2262981"/>
          <a:ext cx="5964237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2C27CA-1161-4584-92CB-3270AA06706E}">
      <dsp:nvSpPr>
        <dsp:cNvPr id="0" name=""/>
        <dsp:cNvSpPr/>
      </dsp:nvSpPr>
      <dsp:spPr>
        <a:xfrm>
          <a:off x="0" y="2262981"/>
          <a:ext cx="5964237" cy="22629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Require a submittal for approval and can take 7-90 days to be approved</a:t>
          </a:r>
        </a:p>
      </dsp:txBody>
      <dsp:txXfrm>
        <a:off x="0" y="2262981"/>
        <a:ext cx="5964237" cy="22629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rgbClr val="092D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6400" y="2568577"/>
            <a:ext cx="7315200" cy="1470025"/>
          </a:xfrm>
        </p:spPr>
        <p:txBody>
          <a:bodyPr>
            <a:normAutofit/>
          </a:bodyPr>
          <a:lstStyle>
            <a:lvl1pPr algn="r">
              <a:defRPr sz="3600" b="1" baseline="0">
                <a:solidFill>
                  <a:srgbClr val="F84D42"/>
                </a:solidFill>
                <a:latin typeface="Geography"/>
              </a:defRPr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06400" y="3454400"/>
            <a:ext cx="7315200" cy="8890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rgbClr val="DAE3F3"/>
                </a:solidFill>
                <a:latin typeface="Geography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844731" y="2466975"/>
            <a:ext cx="0" cy="1828800"/>
          </a:xfrm>
          <a:prstGeom prst="line">
            <a:avLst/>
          </a:prstGeom>
          <a:ln w="6350">
            <a:solidFill>
              <a:srgbClr val="F2F2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D006277-E208-A896-0DB9-573B5A0F9757}"/>
              </a:ext>
            </a:extLst>
          </p:cNvPr>
          <p:cNvGrpSpPr/>
          <p:nvPr userDrawn="1"/>
        </p:nvGrpSpPr>
        <p:grpSpPr>
          <a:xfrm>
            <a:off x="0" y="-30081"/>
            <a:ext cx="12192000" cy="6898364"/>
            <a:chOff x="0" y="-30081"/>
            <a:chExt cx="12192000" cy="6898364"/>
          </a:xfrm>
        </p:grpSpPr>
        <p:sp>
          <p:nvSpPr>
            <p:cNvPr id="9" name="Rectangle 8"/>
            <p:cNvSpPr/>
            <p:nvPr/>
          </p:nvSpPr>
          <p:spPr>
            <a:xfrm>
              <a:off x="0" y="-30081"/>
              <a:ext cx="12192000" cy="79508"/>
            </a:xfrm>
            <a:prstGeom prst="rect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6803923"/>
              <a:ext cx="12192000" cy="64360"/>
            </a:xfrm>
            <a:prstGeom prst="rect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7">
            <a:extLst>
              <a:ext uri="{FF2B5EF4-FFF2-40B4-BE49-F238E27FC236}">
                <a16:creationId xmlns:a16="http://schemas.microsoft.com/office/drawing/2014/main" id="{9A081E21-9016-427E-BE72-E1B3A91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863" y="2514954"/>
            <a:ext cx="1850859" cy="18284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17775240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6400" y="2568577"/>
            <a:ext cx="7315200" cy="1470025"/>
          </a:xfrm>
        </p:spPr>
        <p:txBody>
          <a:bodyPr>
            <a:normAutofit/>
          </a:bodyPr>
          <a:lstStyle>
            <a:lvl1pPr algn="r">
              <a:defRPr sz="3600" b="1" baseline="0">
                <a:solidFill>
                  <a:schemeClr val="tx2">
                    <a:lumMod val="75000"/>
                  </a:schemeClr>
                </a:solidFill>
                <a:latin typeface="Geography"/>
              </a:defRPr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06400" y="3454400"/>
            <a:ext cx="7315200" cy="8890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  <a:latin typeface="Geography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844731" y="2466975"/>
            <a:ext cx="0" cy="1828800"/>
          </a:xfrm>
          <a:prstGeom prst="line">
            <a:avLst/>
          </a:prstGeom>
          <a:ln w="6350">
            <a:solidFill>
              <a:srgbClr val="092D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D006277-E208-A896-0DB9-573B5A0F9757}"/>
              </a:ext>
            </a:extLst>
          </p:cNvPr>
          <p:cNvGrpSpPr/>
          <p:nvPr userDrawn="1"/>
        </p:nvGrpSpPr>
        <p:grpSpPr>
          <a:xfrm>
            <a:off x="0" y="-30081"/>
            <a:ext cx="12192000" cy="6898364"/>
            <a:chOff x="0" y="-30081"/>
            <a:chExt cx="12192000" cy="6898364"/>
          </a:xfrm>
        </p:grpSpPr>
        <p:sp>
          <p:nvSpPr>
            <p:cNvPr id="9" name="Rectangle 8"/>
            <p:cNvSpPr/>
            <p:nvPr/>
          </p:nvSpPr>
          <p:spPr>
            <a:xfrm>
              <a:off x="0" y="-30081"/>
              <a:ext cx="12192000" cy="79508"/>
            </a:xfrm>
            <a:prstGeom prst="rect">
              <a:avLst/>
            </a:prstGeom>
            <a:solidFill>
              <a:srgbClr val="092D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6803923"/>
              <a:ext cx="12192000" cy="64360"/>
            </a:xfrm>
            <a:prstGeom prst="rect">
              <a:avLst/>
            </a:prstGeom>
            <a:solidFill>
              <a:srgbClr val="092D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7">
            <a:extLst>
              <a:ext uri="{FF2B5EF4-FFF2-40B4-BE49-F238E27FC236}">
                <a16:creationId xmlns:a16="http://schemas.microsoft.com/office/drawing/2014/main" id="{9A081E21-9016-427E-BE72-E1B3A91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863" y="2514954"/>
            <a:ext cx="1850859" cy="18284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31348264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 userDrawn="1"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F7A7202-2E83-42F0-A28E-43AEFD23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1590679355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2"/>
            <a:ext cx="12191999" cy="520372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F7A7202-2E83-42F0-A28E-43AEFD23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23" name="Rectangle 22"/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982869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49D715-0085-479B-A6C7-51A6289D83B6}"/>
              </a:ext>
            </a:extLst>
          </p:cNvPr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5F83425-D491-470F-93BF-2A6145225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</p:spPr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7F04B35-8466-44EA-A0FC-79F34891F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336" y="1600202"/>
            <a:ext cx="3497279" cy="45259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43E27B0D-5FE0-4216-A2E6-F9F6AD22B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CF91BAA-33D6-4795-9C7F-00A98523E5A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618375" y="1600201"/>
            <a:ext cx="5964025" cy="45259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135C4F-5310-485E-8753-FE42DD0CC1B3}"/>
              </a:ext>
            </a:extLst>
          </p:cNvPr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6465067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97BEC7-FC97-413A-9335-B90838D7B099}"/>
              </a:ext>
            </a:extLst>
          </p:cNvPr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4DED28-7881-4089-99BC-DA4938783EBE}"/>
              </a:ext>
            </a:extLst>
          </p:cNvPr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95CBCD0F-10CC-4558-A117-200AFD1C8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5743E16-86F2-457A-9197-85A32D0CF4C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47838" y="578254"/>
            <a:ext cx="10321925" cy="608924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41145932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7336" y="1600202"/>
            <a:ext cx="95650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389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>
    <p:push dir="u"/>
  </p:transition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b="1" kern="1200" cap="none" baseline="0">
          <a:solidFill>
            <a:srgbClr val="F84D42"/>
          </a:solidFill>
          <a:latin typeface="Geography"/>
          <a:ea typeface="+mj-ea"/>
          <a:cs typeface="+mj-cs"/>
        </a:defRPr>
      </a:lvl1pPr>
    </p:titleStyle>
    <p:bodyStyle>
      <a:lvl1pPr marL="231775" indent="-231775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tabLst/>
        <a:defRPr sz="3200" kern="1200">
          <a:solidFill>
            <a:srgbClr val="394651"/>
          </a:solidFill>
          <a:latin typeface="Geography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tabLst/>
        <a:defRPr sz="3200" kern="1200">
          <a:solidFill>
            <a:srgbClr val="394651"/>
          </a:solidFill>
          <a:latin typeface="Geography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tabLst/>
        <a:defRPr sz="2800" kern="1200">
          <a:solidFill>
            <a:srgbClr val="394651"/>
          </a:solidFill>
          <a:latin typeface="Geography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tabLst/>
        <a:defRPr sz="2400" kern="1200">
          <a:solidFill>
            <a:srgbClr val="394651"/>
          </a:solidFill>
          <a:latin typeface="Geography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tabLst/>
        <a:defRPr sz="2400" kern="1200">
          <a:solidFill>
            <a:srgbClr val="394651"/>
          </a:solidFill>
          <a:latin typeface="Geography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emf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1C0BA-A134-4E3B-F8C2-5C5FF1D934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400"/>
              <a:t>Lithium-Ion Battery Response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CB7275-90FC-6523-3611-E4BCB99929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Transportation, Packaging and Shipment of Batteries</a:t>
            </a:r>
          </a:p>
        </p:txBody>
      </p:sp>
    </p:spTree>
    <p:extLst>
      <p:ext uri="{BB962C8B-B14F-4D97-AF65-F5344CB8AC3E}">
        <p14:creationId xmlns:p14="http://schemas.microsoft.com/office/powerpoint/2010/main" val="68948066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A4AEB-E1EC-CA8C-5210-0872C329D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49 CFR 173.185 Lithium Cells and Batteries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941503-40A2-3706-1E39-6F401D839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618" y="2078157"/>
            <a:ext cx="5227782" cy="40480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/>
              <a:t>Presents regulations for shipment of batteries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173.185(f) – presents regulations for shipment of Damaged, Defective, or Recalled (DDR) Batteries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Shipper identifies DDR status</a:t>
            </a:r>
          </a:p>
        </p:txBody>
      </p:sp>
      <p:pic>
        <p:nvPicPr>
          <p:cNvPr id="5" name="Picture 2" descr="Planes Trains Automobiles Vector Art, Icons, and Graphics for Free Download">
            <a:extLst>
              <a:ext uri="{FF2B5EF4-FFF2-40B4-BE49-F238E27FC236}">
                <a16:creationId xmlns:a16="http://schemas.microsoft.com/office/drawing/2014/main" id="{E7C84A43-9569-B12C-0F23-564105591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75" y="2078157"/>
            <a:ext cx="5664725" cy="357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82099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C8BC9-0562-BBC8-7C3A-C49723572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DOT Restrictions for DDR Batteries</a:t>
            </a:r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68C83523-954B-BF4C-97AD-7212E98BF3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144" y="1712068"/>
            <a:ext cx="11573712" cy="479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8619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72EDA-9EC9-FC75-AC8D-8CC59E82B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Identification of DDR Batteries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FC1EA-39FC-1984-2913-2DA8B0F70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3468" y="1551565"/>
            <a:ext cx="9565064" cy="56906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/>
              <a:t>Determined by the generator</a:t>
            </a:r>
          </a:p>
        </p:txBody>
      </p:sp>
      <p:pic>
        <p:nvPicPr>
          <p:cNvPr id="4" name="Picture 2" descr="Tesla Model X fatal crash and fire under investigation - Roadshow">
            <a:extLst>
              <a:ext uri="{FF2B5EF4-FFF2-40B4-BE49-F238E27FC236}">
                <a16:creationId xmlns:a16="http://schemas.microsoft.com/office/drawing/2014/main" id="{D2A80083-44AD-1D05-BE7D-ADF4ED601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35" y="2249693"/>
            <a:ext cx="3122915" cy="2237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Content Placeholder 4" descr="A picture containing ground, rock, several&#10;&#10;Description automatically generated">
            <a:extLst>
              <a:ext uri="{FF2B5EF4-FFF2-40B4-BE49-F238E27FC236}">
                <a16:creationId xmlns:a16="http://schemas.microsoft.com/office/drawing/2014/main" id="{6B7B5FD1-7FF0-B95D-9B82-B5E86BEE61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75" t="40562" r="46379" b="51027"/>
          <a:stretch/>
        </p:blipFill>
        <p:spPr>
          <a:xfrm>
            <a:off x="4562639" y="2249693"/>
            <a:ext cx="3066722" cy="2237609"/>
          </a:xfrm>
          <a:prstGeom prst="rect">
            <a:avLst/>
          </a:prstGeom>
        </p:spPr>
      </p:pic>
      <p:pic>
        <p:nvPicPr>
          <p:cNvPr id="6" name="Picture 5" descr="A picture containing ground, outdoor, concrete, cement&#10;&#10;Description automatically generated">
            <a:extLst>
              <a:ext uri="{FF2B5EF4-FFF2-40B4-BE49-F238E27FC236}">
                <a16:creationId xmlns:a16="http://schemas.microsoft.com/office/drawing/2014/main" id="{82F3A327-7834-7A93-BB73-AA1B6C068F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9250" y="2249693"/>
            <a:ext cx="2971824" cy="22376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C0403F-64EB-8DBC-FFB8-1CE0B55F8A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835" y="4707593"/>
            <a:ext cx="3122915" cy="1875768"/>
          </a:xfrm>
          <a:prstGeom prst="rect">
            <a:avLst/>
          </a:prstGeom>
        </p:spPr>
      </p:pic>
      <p:pic>
        <p:nvPicPr>
          <p:cNvPr id="8" name="Picture 2" descr="Li-Ion Cells Are Difficult to Recycle. And It's a Bigger Problem Than You  Think | GAZ">
            <a:extLst>
              <a:ext uri="{FF2B5EF4-FFF2-40B4-BE49-F238E27FC236}">
                <a16:creationId xmlns:a16="http://schemas.microsoft.com/office/drawing/2014/main" id="{37E36635-E620-D474-E801-DE7FF904A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307" y="4737370"/>
            <a:ext cx="2795385" cy="186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DEWALT 20V Max 2.0 Ah Compact XR Lithium-Ion Drill Battery Pack at Tractor  Supply Co">
            <a:extLst>
              <a:ext uri="{FF2B5EF4-FFF2-40B4-BE49-F238E27FC236}">
                <a16:creationId xmlns:a16="http://schemas.microsoft.com/office/drawing/2014/main" id="{7042EE23-3C4A-3341-280F-B8E5F3B464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8" b="21334"/>
          <a:stretch/>
        </p:blipFill>
        <p:spPr bwMode="auto">
          <a:xfrm>
            <a:off x="8092939" y="4801731"/>
            <a:ext cx="2971823" cy="173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29236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74D7B-48DF-12A6-0299-DF29DEB38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DOT Involvement at 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6AD879-CA54-9706-EEEC-2DB4E14E3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336" y="1600202"/>
            <a:ext cx="4373736" cy="49076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/>
              <a:t>DOT has been involved for several purposes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Investigation of where the bad batteries came from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Following up with EPA’s procedure to make sure EPA is shipping appropriately</a:t>
            </a:r>
          </a:p>
          <a:p>
            <a:pPr marL="0" indent="-53975">
              <a:buNone/>
            </a:pPr>
            <a:r>
              <a:rPr lang="en-US" b="1"/>
              <a:t>Lesson Learned: </a:t>
            </a:r>
            <a:r>
              <a:rPr lang="en-US"/>
              <a:t>Involve DOT early and often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3B7920-6B4D-DE86-DBDA-449961024F61}"/>
              </a:ext>
            </a:extLst>
          </p:cNvPr>
          <p:cNvSpPr txBox="1"/>
          <p:nvPr/>
        </p:nvSpPr>
        <p:spPr>
          <a:xfrm>
            <a:off x="7091464" y="1600202"/>
            <a:ext cx="4688732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Geography"/>
              </a:rPr>
              <a:t>Example: DOT Involvement at Batteries and Electronics Recycling Inc. (BERI, Mount Horeb)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>
                <a:latin typeface="Geography"/>
              </a:rPr>
              <a:t>May 11, 2020: Initial by EPA OSC to discuss the site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>
                <a:latin typeface="Geography"/>
              </a:rPr>
              <a:t>July 22, 2020: Follow-up contact by EPA OSC that raised red flags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>
                <a:latin typeface="Geography"/>
              </a:rPr>
              <a:t>July 24, 2020: First site visit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>
                <a:latin typeface="Geography"/>
              </a:rPr>
              <a:t>July 28, 2020: Second site visit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>
                <a:latin typeface="Geography"/>
              </a:rPr>
              <a:t>August 06, 2020: Third site visit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>
                <a:latin typeface="Geography"/>
              </a:rPr>
              <a:t>August 25, 2020: DOT Special Permit application submitted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>
                <a:latin typeface="Geography"/>
              </a:rPr>
              <a:t>September 09, 2020: Last site visit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>
                <a:latin typeface="Geography"/>
              </a:rPr>
              <a:t>October 16, 2020: DOT Special Permit issued</a:t>
            </a:r>
          </a:p>
          <a:p>
            <a:endParaRPr lang="en-US">
              <a:latin typeface="Geography"/>
            </a:endParaRPr>
          </a:p>
        </p:txBody>
      </p:sp>
    </p:spTree>
    <p:extLst>
      <p:ext uri="{BB962C8B-B14F-4D97-AF65-F5344CB8AC3E}">
        <p14:creationId xmlns:p14="http://schemas.microsoft.com/office/powerpoint/2010/main" val="3878810534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27061-DD63-22C3-EB0D-02B662590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Transportation Options for DDR Batteries</a:t>
            </a:r>
          </a:p>
        </p:txBody>
      </p:sp>
      <p:graphicFrame>
        <p:nvGraphicFramePr>
          <p:cNvPr id="5" name="Content Placeholder 7">
            <a:extLst>
              <a:ext uri="{FF2B5EF4-FFF2-40B4-BE49-F238E27FC236}">
                <a16:creationId xmlns:a16="http://schemas.microsoft.com/office/drawing/2014/main" id="{788D2109-3200-5049-EF52-CEDEBB0317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1383975"/>
              </p:ext>
            </p:extLst>
          </p:nvPr>
        </p:nvGraphicFramePr>
        <p:xfrm>
          <a:off x="1313468" y="1794755"/>
          <a:ext cx="956506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36271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7999F-FF19-895E-F9E7-1BFFC1444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Fully Regulated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5D0BD-03A5-576F-6764-954256C5A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4842" y="1600202"/>
            <a:ext cx="6397557" cy="4781143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lnSpc>
                <a:spcPct val="90000"/>
              </a:lnSpc>
            </a:pPr>
            <a:r>
              <a:rPr lang="en-US"/>
              <a:t>Can be onerous and expensive. May be prohibitive depending on scale.</a:t>
            </a:r>
          </a:p>
          <a:p>
            <a:pPr marL="342900" indent="-342900">
              <a:lnSpc>
                <a:spcPct val="90000"/>
              </a:lnSpc>
            </a:pPr>
            <a:r>
              <a:rPr lang="en-US"/>
              <a:t>1 battery per outer container, regardless of size of the outer container or size of the battery</a:t>
            </a:r>
          </a:p>
          <a:p>
            <a:pPr marL="342900" indent="-342900">
              <a:lnSpc>
                <a:spcPct val="90000"/>
              </a:lnSpc>
            </a:pPr>
            <a:r>
              <a:rPr lang="en-US"/>
              <a:t>Battery must go in an inner container (typically a plastic bag)</a:t>
            </a:r>
          </a:p>
          <a:p>
            <a:pPr marL="342900" indent="-342900">
              <a:lnSpc>
                <a:spcPct val="90000"/>
              </a:lnSpc>
            </a:pPr>
            <a:r>
              <a:rPr lang="en-US"/>
              <a:t>Bag must be cushioned by something that is soft, absorbent, non-combustible, and non-conductive</a:t>
            </a:r>
          </a:p>
          <a:p>
            <a:pPr marL="342900" indent="-342900">
              <a:lnSpc>
                <a:spcPct val="90000"/>
              </a:lnSpc>
            </a:pPr>
            <a:r>
              <a:rPr lang="en-US"/>
              <a:t>Following Lakes Parkway, DOT issued a safety notice that, while allowed by regulation, plastic is not advised for outer container material.</a:t>
            </a:r>
          </a:p>
        </p:txBody>
      </p:sp>
      <p:pic>
        <p:nvPicPr>
          <p:cNvPr id="6" name="Picture 5" descr="A picture containing ground, outdoor, container, bin&#10;&#10;AI-generated content may be incorrect.">
            <a:extLst>
              <a:ext uri="{FF2B5EF4-FFF2-40B4-BE49-F238E27FC236}">
                <a16:creationId xmlns:a16="http://schemas.microsoft.com/office/drawing/2014/main" id="{34991D72-7607-F47F-4C9A-F563CDC983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36" y="2015836"/>
            <a:ext cx="4571999" cy="34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97986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FC5BC-1C90-B1CE-28E8-5C9D46004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Emergency Waiver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D7DAE-41EA-97EC-9CEF-9EB6CD7799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5836" y="1600202"/>
            <a:ext cx="4172539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/>
              <a:t>Typically issued during Stafford Act responses</a:t>
            </a:r>
          </a:p>
          <a:p>
            <a:pPr>
              <a:lnSpc>
                <a:spcPct val="90000"/>
              </a:lnSpc>
            </a:pPr>
            <a:r>
              <a:rPr lang="en-US"/>
              <a:t>Must be held in each vehicle</a:t>
            </a:r>
          </a:p>
          <a:p>
            <a:pPr>
              <a:lnSpc>
                <a:spcPct val="90000"/>
              </a:lnSpc>
            </a:pPr>
            <a:r>
              <a:rPr lang="en-US"/>
              <a:t>Allows for transport from source to the staging area, within 50 miles of source area</a:t>
            </a:r>
          </a:p>
          <a:p>
            <a:pPr>
              <a:lnSpc>
                <a:spcPct val="90000"/>
              </a:lnSpc>
            </a:pPr>
            <a:r>
              <a:rPr lang="en-US"/>
              <a:t>Transportation after staging must be in compliance with HMR</a:t>
            </a:r>
          </a:p>
        </p:txBody>
      </p:sp>
      <p:pic>
        <p:nvPicPr>
          <p:cNvPr id="4" name="Picture 2" descr="A picture containing tree, outdoor, blue, pile&#10;&#10;AI-generated content may be incorrect.">
            <a:extLst>
              <a:ext uri="{FF2B5EF4-FFF2-40B4-BE49-F238E27FC236}">
                <a16:creationId xmlns:a16="http://schemas.microsoft.com/office/drawing/2014/main" id="{26017013-1ABE-C4FA-32EA-92F7723CC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3" b="3"/>
          <a:stretch>
            <a:fillRect/>
          </a:stretch>
        </p:blipFill>
        <p:spPr bwMode="auto">
          <a:xfrm>
            <a:off x="5618375" y="1600202"/>
            <a:ext cx="5964025" cy="45259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990197313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3462D-C1B2-A38B-EBFC-159C3DFBD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</p:spPr>
        <p:txBody>
          <a:bodyPr anchor="ctr">
            <a:normAutofit/>
          </a:bodyPr>
          <a:lstStyle/>
          <a:p>
            <a:r>
              <a:rPr lang="en-US"/>
              <a:t>Outside of Commerce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5660DB0-50AE-95A5-701B-7C6B11A938FC}"/>
              </a:ext>
            </a:extLst>
          </p:cNvPr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1470030144"/>
              </p:ext>
            </p:extLst>
          </p:nvPr>
        </p:nvGraphicFramePr>
        <p:xfrm>
          <a:off x="1313468" y="1614791"/>
          <a:ext cx="9565064" cy="4618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6389359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275B1-981C-41F6-1336-256BF9684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DOT Special Permits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E43BE-4DB1-7B10-E3EC-E03ED624A6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9694" y="1600202"/>
            <a:ext cx="4074921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US"/>
              <a:t>Companies may request a special permit that describes an approach</a:t>
            </a:r>
          </a:p>
          <a:p>
            <a:pPr>
              <a:lnSpc>
                <a:spcPct val="90000"/>
              </a:lnSpc>
            </a:pPr>
            <a:r>
              <a:rPr lang="en-US"/>
              <a:t>EPA Regions may request a special permit specific to a site</a:t>
            </a:r>
          </a:p>
          <a:p>
            <a:pPr>
              <a:lnSpc>
                <a:spcPct val="90000"/>
              </a:lnSpc>
            </a:pPr>
            <a:r>
              <a:rPr lang="en-US"/>
              <a:t>Manufacturers may sell products with a special permit already approved that describes how to use their product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31E51A7-86A5-7804-CC27-D5C2B505658C}"/>
              </a:ext>
            </a:extLst>
          </p:cNvPr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2680162740"/>
              </p:ext>
            </p:extLst>
          </p:nvPr>
        </p:nvGraphicFramePr>
        <p:xfrm>
          <a:off x="5618163" y="1600200"/>
          <a:ext cx="5964237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3921876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1BDC7-5EF4-BD75-FA49-15A9773BE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DOT SP-16532: held by ER, not site-specific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75143-0B32-CD3B-92A1-3DCA96202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336" y="1417639"/>
            <a:ext cx="9237566" cy="1841127"/>
          </a:xfrm>
        </p:spPr>
        <p:txBody>
          <a:bodyPr/>
          <a:lstStyle/>
          <a:p>
            <a:r>
              <a:rPr lang="en-US"/>
              <a:t>Special Permit to package multiple “small” lithium ion batteries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Up to 400 </a:t>
            </a:r>
            <a:r>
              <a:rPr lang="en-US" err="1"/>
              <a:t>lbs</a:t>
            </a:r>
            <a:r>
              <a:rPr lang="en-US"/>
              <a:t> in a standard 55-gallon drum</a:t>
            </a:r>
          </a:p>
          <a:p>
            <a:endParaRPr lang="en-US"/>
          </a:p>
        </p:txBody>
      </p:sp>
      <p:pic>
        <p:nvPicPr>
          <p:cNvPr id="7" name="Picture 6" descr="A picture containing plastic&#10;&#10;Description automatically generated">
            <a:extLst>
              <a:ext uri="{FF2B5EF4-FFF2-40B4-BE49-F238E27FC236}">
                <a16:creationId xmlns:a16="http://schemas.microsoft.com/office/drawing/2014/main" id="{D6E6F1F9-D0AD-B5AD-50E1-29044D5B71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49" y="3132139"/>
            <a:ext cx="2286000" cy="1714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12C23A0-671E-FAD1-0615-FFFD3A188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308" y="3132139"/>
            <a:ext cx="2286000" cy="1714500"/>
          </a:xfrm>
          <a:prstGeom prst="rect">
            <a:avLst/>
          </a:prstGeom>
        </p:spPr>
      </p:pic>
      <p:pic>
        <p:nvPicPr>
          <p:cNvPr id="9" name="Picture 8" descr="A picture containing plastic, mosquito net, x-ray film, wrapped&#10;&#10;Description automatically generated">
            <a:extLst>
              <a:ext uri="{FF2B5EF4-FFF2-40B4-BE49-F238E27FC236}">
                <a16:creationId xmlns:a16="http://schemas.microsoft.com/office/drawing/2014/main" id="{9B3214BF-E1EC-6026-591E-E956F7716D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667" y="3132139"/>
            <a:ext cx="2286000" cy="1714500"/>
          </a:xfrm>
          <a:prstGeom prst="rect">
            <a:avLst/>
          </a:prstGeom>
        </p:spPr>
      </p:pic>
      <p:pic>
        <p:nvPicPr>
          <p:cNvPr id="10" name="Picture 9" descr="A picture containing bag, plastic, wrapped&#10;&#10;Description automatically generated">
            <a:extLst>
              <a:ext uri="{FF2B5EF4-FFF2-40B4-BE49-F238E27FC236}">
                <a16:creationId xmlns:a16="http://schemas.microsoft.com/office/drawing/2014/main" id="{733E7830-99EA-822A-3A19-804265D5A2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026" y="3132139"/>
            <a:ext cx="2286000" cy="17145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79139CC-894B-95FF-774E-43D7293324CD}"/>
              </a:ext>
            </a:extLst>
          </p:cNvPr>
          <p:cNvSpPr/>
          <p:nvPr/>
        </p:nvSpPr>
        <p:spPr>
          <a:xfrm>
            <a:off x="9808620" y="3401641"/>
            <a:ext cx="2209800" cy="3143250"/>
          </a:xfrm>
          <a:prstGeom prst="rect">
            <a:avLst/>
          </a:prstGeom>
          <a:pattFill prst="lgConfetti">
            <a:fgClr>
              <a:schemeClr val="accent1"/>
            </a:fgClr>
            <a:bgClr>
              <a:schemeClr val="bg1"/>
            </a:bgClr>
          </a:patt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picture containing plastic&#10;&#10;Description automatically generated">
            <a:extLst>
              <a:ext uri="{FF2B5EF4-FFF2-40B4-BE49-F238E27FC236}">
                <a16:creationId xmlns:a16="http://schemas.microsoft.com/office/drawing/2014/main" id="{2386B24E-5824-42C2-B90A-853FFD5E2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705" y="4973266"/>
            <a:ext cx="2286000" cy="1714500"/>
          </a:xfrm>
          <a:prstGeom prst="rect">
            <a:avLst/>
          </a:prstGeom>
        </p:spPr>
      </p:pic>
      <p:pic>
        <p:nvPicPr>
          <p:cNvPr id="13" name="Picture 12" descr="A bucket full of fish&#10;&#10;Description automatically generated with low confidence">
            <a:extLst>
              <a:ext uri="{FF2B5EF4-FFF2-40B4-BE49-F238E27FC236}">
                <a16:creationId xmlns:a16="http://schemas.microsoft.com/office/drawing/2014/main" id="{4CC585C1-DCD7-A124-0A4D-C3A7347605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332" y="4973266"/>
            <a:ext cx="2286000" cy="1714500"/>
          </a:xfrm>
          <a:prstGeom prst="rect">
            <a:avLst/>
          </a:prstGeom>
        </p:spPr>
      </p:pic>
      <p:pic>
        <p:nvPicPr>
          <p:cNvPr id="14" name="Picture 13" descr="A picture containing blue&#10;&#10;Description automatically generated">
            <a:extLst>
              <a:ext uri="{FF2B5EF4-FFF2-40B4-BE49-F238E27FC236}">
                <a16:creationId xmlns:a16="http://schemas.microsoft.com/office/drawing/2014/main" id="{438C3A77-2BE5-2172-8017-FA50D7084E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972" y="4973266"/>
            <a:ext cx="2286000" cy="171450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9703E5-1320-786E-B86B-40CF4F40338A}"/>
              </a:ext>
            </a:extLst>
          </p:cNvPr>
          <p:cNvGrpSpPr/>
          <p:nvPr/>
        </p:nvGrpSpPr>
        <p:grpSpPr>
          <a:xfrm rot="14285675">
            <a:off x="9857216" y="3765919"/>
            <a:ext cx="499070" cy="239371"/>
            <a:chOff x="11406586" y="5876796"/>
            <a:chExt cx="498973" cy="239371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0CA77E24-F92B-B23E-BE9B-6F144D441446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E08D76E7-CDF7-B6A9-4B7A-16CE363DFCC8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4EA60043-6E28-B05B-8AD9-DC5DDE46721A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3B63538A-4EED-6DA4-4BF2-27F453FD682C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76C60FC6-D00C-0645-864A-D491149B7D97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3DE7AB9-882D-4C21-7E9F-3BF8328CADAD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B2EAF5C-BA64-B46D-B860-FE02ACC86414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39E48F4-1ED3-B6B1-6E11-2594225B36EB}"/>
              </a:ext>
            </a:extLst>
          </p:cNvPr>
          <p:cNvGrpSpPr/>
          <p:nvPr/>
        </p:nvGrpSpPr>
        <p:grpSpPr>
          <a:xfrm rot="20799062">
            <a:off x="10250581" y="3678155"/>
            <a:ext cx="499069" cy="239371"/>
            <a:chOff x="11406586" y="5876796"/>
            <a:chExt cx="498973" cy="23937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F686E137-0B32-2E7E-1B15-4C88AFFA5B5D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46FD461F-1BE7-A18D-BEDF-2438ECB089C3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C07B0D07-DCB4-5079-D63A-1E607F7D79E3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12C418DF-CFBC-52D1-A483-4968BF17FA76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DDB6D618-0534-768B-8D84-00886E44B45A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B4CB5545-32F6-0302-21E3-352ABFB8883B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DAC7076-592F-916D-40B1-91A752720FCB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83D74EF-2DBA-A02B-755E-2C0C28CF2C18}"/>
              </a:ext>
            </a:extLst>
          </p:cNvPr>
          <p:cNvGrpSpPr/>
          <p:nvPr/>
        </p:nvGrpSpPr>
        <p:grpSpPr>
          <a:xfrm rot="20799062">
            <a:off x="10364659" y="3858273"/>
            <a:ext cx="499069" cy="239371"/>
            <a:chOff x="11406586" y="5876796"/>
            <a:chExt cx="498973" cy="239371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47D357AC-06E7-CDE2-9BDB-4B59EF6E81AF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F63C7DFB-533E-9426-4C48-5E0F63094817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7534483B-4CA3-0262-AF82-65795FC5A70F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C689747F-2799-00DB-3270-32A25F43C013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3F1EECE6-E9BC-8B05-7D7A-0C2958C1A39F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DCC99B94-53C9-AE7B-DD39-CF323634D13A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F36111A4-8F78-B765-05B7-91BCF1642C3D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C854919A-9C07-A0EB-DF32-5923F2355B2F}"/>
              </a:ext>
            </a:extLst>
          </p:cNvPr>
          <p:cNvGrpSpPr/>
          <p:nvPr/>
        </p:nvGrpSpPr>
        <p:grpSpPr>
          <a:xfrm rot="17245798">
            <a:off x="10790169" y="3765863"/>
            <a:ext cx="498973" cy="239417"/>
            <a:chOff x="11406586" y="5876796"/>
            <a:chExt cx="498973" cy="239371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2E5AEE29-3E3E-F8CB-2A1E-11DB144226BD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D17E2AEB-4E0E-E53F-5213-AD3ABA56BE56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FB9C16EE-15D2-CB72-779F-B83F0ADF8803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49DA7F28-6375-B909-2131-9DC7ED0292BA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DE1ADE37-5547-B2B5-23A9-9433373FEB55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83F10E3C-673C-DC86-58E4-8F47E20657EE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518B9B5C-0880-623E-DBB9-C81B3AD94A78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BC9B9EB0-1309-BDCB-0602-75175DF300A3}"/>
              </a:ext>
            </a:extLst>
          </p:cNvPr>
          <p:cNvGrpSpPr/>
          <p:nvPr/>
        </p:nvGrpSpPr>
        <p:grpSpPr>
          <a:xfrm rot="18743015">
            <a:off x="11098437" y="3734896"/>
            <a:ext cx="498973" cy="239417"/>
            <a:chOff x="11406586" y="5876796"/>
            <a:chExt cx="498973" cy="239371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B375F0C0-3912-C65A-77E6-3E375D2BB37E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08DFFCA7-D90E-0450-2686-29F01EA104BF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02AEC998-E835-A856-2460-347AF23400A6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51E8012F-CFBF-047B-4649-120C54508227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76F7614B-EB0B-2E37-51CE-240F7BA0E027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F8F8F225-3834-78E7-BFB2-3E38C0621DFA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5C9501F7-D691-D4FA-1D46-899EE1A91411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B3AABD8A-A4C5-33CB-4185-DF62C44899FB}"/>
              </a:ext>
            </a:extLst>
          </p:cNvPr>
          <p:cNvGrpSpPr/>
          <p:nvPr/>
        </p:nvGrpSpPr>
        <p:grpSpPr>
          <a:xfrm>
            <a:off x="11422769" y="3820517"/>
            <a:ext cx="499069" cy="239371"/>
            <a:chOff x="11406586" y="5876796"/>
            <a:chExt cx="498973" cy="239371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7DCC3A15-B654-4E38-1E5A-212DEB603B2A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EDF3A7A1-B562-3248-EC68-78A4C9F46940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6E7EB6FE-53B1-8044-C5BD-DFEC8015C6B0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87F228C9-4CF6-B569-0D9E-B3C5D9481756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0C4B80E9-41B6-E668-1CC8-BAFD6818857F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D3042A86-676E-44F4-4B4F-9FE0D5E48CE1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75CDFE7C-9102-53B1-617E-5403D1D60CF7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E9C00986-D17D-7FD8-96ED-B70967C2AB1E}"/>
              </a:ext>
            </a:extLst>
          </p:cNvPr>
          <p:cNvGrpSpPr/>
          <p:nvPr/>
        </p:nvGrpSpPr>
        <p:grpSpPr>
          <a:xfrm rot="911728">
            <a:off x="11292318" y="3494366"/>
            <a:ext cx="499071" cy="239371"/>
            <a:chOff x="11406586" y="5876796"/>
            <a:chExt cx="498973" cy="239371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C648EACE-FAE5-7422-97A4-C7098F4F365C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1BFDEDFE-323A-0A58-55A4-EB85227FA4B1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F52F3AA5-8702-55E1-8EB1-B34B29C8599E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5EA4B482-FEEA-676E-DB57-B8CBAFD33C28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66" name="Rectangle 65">
                <a:extLst>
                  <a:ext uri="{FF2B5EF4-FFF2-40B4-BE49-F238E27FC236}">
                    <a16:creationId xmlns:a16="http://schemas.microsoft.com/office/drawing/2014/main" id="{BD19BE50-6FB1-36BB-6D48-7FEACB92E549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25604E2F-6ECD-3399-9E6E-06C1D5695117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8" name="Rectangle 67">
                <a:extLst>
                  <a:ext uri="{FF2B5EF4-FFF2-40B4-BE49-F238E27FC236}">
                    <a16:creationId xmlns:a16="http://schemas.microsoft.com/office/drawing/2014/main" id="{EC33F8E9-7AD9-6783-B1DE-E5DEF7EF95FB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48C0CA1E-DF6B-24C4-6769-ECAFB211989C}"/>
              </a:ext>
            </a:extLst>
          </p:cNvPr>
          <p:cNvGrpSpPr/>
          <p:nvPr/>
        </p:nvGrpSpPr>
        <p:grpSpPr>
          <a:xfrm rot="3304761">
            <a:off x="9845683" y="4471021"/>
            <a:ext cx="498973" cy="239371"/>
            <a:chOff x="11406586" y="5876796"/>
            <a:chExt cx="498973" cy="239371"/>
          </a:xfrm>
        </p:grpSpPr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630127F3-ADAC-7A5A-F137-FE8027757CD8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A0289D51-7ED7-B003-A13A-E46CC7C1C951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BF7E12BD-5C0C-08D0-9C4D-F1BCCF66630A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6852E23E-D31B-6AF0-9F91-85CE9E476B4E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844AF660-7D8F-2E0E-9DA3-0031C096039F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8F9254FD-FAE2-2C9B-FCAC-CF8BEFAAF8D7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80794C85-A426-BAFD-13C9-C25AB614E792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26671A07-1769-2ADE-3C4A-4945902FA93E}"/>
              </a:ext>
            </a:extLst>
          </p:cNvPr>
          <p:cNvGrpSpPr/>
          <p:nvPr/>
        </p:nvGrpSpPr>
        <p:grpSpPr>
          <a:xfrm rot="6311728">
            <a:off x="9906062" y="4632918"/>
            <a:ext cx="185736" cy="238125"/>
            <a:chOff x="8586789" y="609600"/>
            <a:chExt cx="185736" cy="238125"/>
          </a:xfrm>
        </p:grpSpPr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27037901-F2F9-0CA0-77BA-90F13944C9FA}"/>
                </a:ext>
              </a:extLst>
            </p:cNvPr>
            <p:cNvSpPr/>
            <p:nvPr/>
          </p:nvSpPr>
          <p:spPr>
            <a:xfrm>
              <a:off x="8586789" y="609600"/>
              <a:ext cx="185736" cy="2381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6B2C6F05-2C86-65BE-360F-D9ABB6E62CC8}"/>
                </a:ext>
              </a:extLst>
            </p:cNvPr>
            <p:cNvSpPr/>
            <p:nvPr/>
          </p:nvSpPr>
          <p:spPr>
            <a:xfrm>
              <a:off x="8624889" y="652461"/>
              <a:ext cx="73821" cy="19526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38822B82-90FA-C07C-B115-2945EDB9FDFB}"/>
              </a:ext>
            </a:extLst>
          </p:cNvPr>
          <p:cNvGrpSpPr/>
          <p:nvPr/>
        </p:nvGrpSpPr>
        <p:grpSpPr>
          <a:xfrm rot="9818148">
            <a:off x="10239028" y="4383308"/>
            <a:ext cx="498973" cy="239371"/>
            <a:chOff x="11406586" y="5876796"/>
            <a:chExt cx="498973" cy="239371"/>
          </a:xfrm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68E3C9C0-32CB-6BAC-F7EC-58F09E4EDE98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88" name="Rectangle 87">
                <a:extLst>
                  <a:ext uri="{FF2B5EF4-FFF2-40B4-BE49-F238E27FC236}">
                    <a16:creationId xmlns:a16="http://schemas.microsoft.com/office/drawing/2014/main" id="{8146E1CA-853B-17E0-F819-0998A369C840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C34D05FA-B3D9-90B0-7058-ED28FB56F385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A1943F17-7A38-931B-9248-8C5431639508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BC14ACE3-715B-8DDA-6899-1177F53B37B9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847FBE8F-0D8D-C06C-C32F-1DBE879CF2C4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43E1D384-B199-E74B-DD33-62E754C1E2F9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257C0A10-9CD5-5AA5-121B-D5DA9897FFFC}"/>
              </a:ext>
            </a:extLst>
          </p:cNvPr>
          <p:cNvGrpSpPr/>
          <p:nvPr/>
        </p:nvGrpSpPr>
        <p:grpSpPr>
          <a:xfrm rot="9818148">
            <a:off x="10391428" y="4535708"/>
            <a:ext cx="498973" cy="239371"/>
            <a:chOff x="11406586" y="5876796"/>
            <a:chExt cx="498973" cy="239371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34D7F1B5-1DF5-2A3D-9E2B-5C49117A8A67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8D5D274E-D306-D7A6-EE7D-628E9F9570B4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7" name="Rectangle 96">
                <a:extLst>
                  <a:ext uri="{FF2B5EF4-FFF2-40B4-BE49-F238E27FC236}">
                    <a16:creationId xmlns:a16="http://schemas.microsoft.com/office/drawing/2014/main" id="{13671EBB-8F86-CA27-5914-FF099E3C99A1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E1E74D6C-4805-C0B9-105A-A7EFFEB2C5A9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D8DF0F35-A522-7162-697F-40EFACFCFAE1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8F9EFE03-093C-A60F-DBFF-AB0174AFE6A0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B53121AC-BCC9-DC28-EDCF-BA4818038B75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0D2B9264-C7B9-AE5B-1139-02906029CAFE}"/>
              </a:ext>
            </a:extLst>
          </p:cNvPr>
          <p:cNvGrpSpPr/>
          <p:nvPr/>
        </p:nvGrpSpPr>
        <p:grpSpPr>
          <a:xfrm rot="9818148">
            <a:off x="10543828" y="4688108"/>
            <a:ext cx="498973" cy="239371"/>
            <a:chOff x="11406586" y="5876796"/>
            <a:chExt cx="498973" cy="239371"/>
          </a:xfrm>
        </p:grpSpPr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3B5F0FF1-8B14-011C-CA65-0AE9BCC522DC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12" name="Rectangle 111">
                <a:extLst>
                  <a:ext uri="{FF2B5EF4-FFF2-40B4-BE49-F238E27FC236}">
                    <a16:creationId xmlns:a16="http://schemas.microsoft.com/office/drawing/2014/main" id="{F3A74357-12D8-F8D7-697F-EDB8BA7A7FA3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3" name="Rectangle 112">
                <a:extLst>
                  <a:ext uri="{FF2B5EF4-FFF2-40B4-BE49-F238E27FC236}">
                    <a16:creationId xmlns:a16="http://schemas.microsoft.com/office/drawing/2014/main" id="{4AB2CCB3-F75B-24C8-01FE-6A07EEE8CB93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B732D3BA-2CBA-A9B7-8FCF-C27A1BFBFBB9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A46E1DB2-E5A3-AE52-29A8-60FDAA80BDDA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18AA12E5-C575-A157-8AD6-05DCB5E57F82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AC005303-A642-C904-58DE-1CEDA9BB5148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6CABF919-5772-3035-04AE-8382DED51C94}"/>
              </a:ext>
            </a:extLst>
          </p:cNvPr>
          <p:cNvGrpSpPr/>
          <p:nvPr/>
        </p:nvGrpSpPr>
        <p:grpSpPr>
          <a:xfrm rot="6264884">
            <a:off x="10778592" y="4471022"/>
            <a:ext cx="498973" cy="239371"/>
            <a:chOff x="11406586" y="5876796"/>
            <a:chExt cx="498973" cy="239371"/>
          </a:xfrm>
        </p:grpSpPr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F1524E37-500F-7144-E9F9-B809E5437BD9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20" name="Rectangle 119">
                <a:extLst>
                  <a:ext uri="{FF2B5EF4-FFF2-40B4-BE49-F238E27FC236}">
                    <a16:creationId xmlns:a16="http://schemas.microsoft.com/office/drawing/2014/main" id="{17F70BD8-7185-3CF0-590B-0AEF9F8159AA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" name="Rectangle 120">
                <a:extLst>
                  <a:ext uri="{FF2B5EF4-FFF2-40B4-BE49-F238E27FC236}">
                    <a16:creationId xmlns:a16="http://schemas.microsoft.com/office/drawing/2014/main" id="{D6D61B28-4811-4C82-C293-3150D5875B18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F385B153-841F-EFA5-944B-16EE64A32EA0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17" name="Rectangle 116">
                <a:extLst>
                  <a:ext uri="{FF2B5EF4-FFF2-40B4-BE49-F238E27FC236}">
                    <a16:creationId xmlns:a16="http://schemas.microsoft.com/office/drawing/2014/main" id="{0618105A-C45D-0B97-70BE-C76EB2BE56B5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" name="Rectangle 117">
                <a:extLst>
                  <a:ext uri="{FF2B5EF4-FFF2-40B4-BE49-F238E27FC236}">
                    <a16:creationId xmlns:a16="http://schemas.microsoft.com/office/drawing/2014/main" id="{EC1CB850-F146-2433-C10F-E707C25660F9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9" name="Rectangle 118">
                <a:extLst>
                  <a:ext uri="{FF2B5EF4-FFF2-40B4-BE49-F238E27FC236}">
                    <a16:creationId xmlns:a16="http://schemas.microsoft.com/office/drawing/2014/main" id="{2B0310E6-90B1-3779-0A43-0AF85B2B5E0B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431AE56A-0442-D64C-362E-2192273BBDB8}"/>
              </a:ext>
            </a:extLst>
          </p:cNvPr>
          <p:cNvGrpSpPr/>
          <p:nvPr/>
        </p:nvGrpSpPr>
        <p:grpSpPr>
          <a:xfrm rot="7762101">
            <a:off x="11086865" y="4440047"/>
            <a:ext cx="498973" cy="239371"/>
            <a:chOff x="11406586" y="5876796"/>
            <a:chExt cx="498973" cy="239371"/>
          </a:xfrm>
        </p:grpSpPr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DE4712D1-1856-61C4-97FB-964BDB419F22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28" name="Rectangle 127">
                <a:extLst>
                  <a:ext uri="{FF2B5EF4-FFF2-40B4-BE49-F238E27FC236}">
                    <a16:creationId xmlns:a16="http://schemas.microsoft.com/office/drawing/2014/main" id="{9584275E-4E06-F354-7F67-03711BC5008C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545D240E-02B3-F0B7-080E-D2BB8B9AA0FF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4" name="Group 123">
              <a:extLst>
                <a:ext uri="{FF2B5EF4-FFF2-40B4-BE49-F238E27FC236}">
                  <a16:creationId xmlns:a16="http://schemas.microsoft.com/office/drawing/2014/main" id="{10702EF6-500A-C18D-B940-C33BE084B34A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25" name="Rectangle 124">
                <a:extLst>
                  <a:ext uri="{FF2B5EF4-FFF2-40B4-BE49-F238E27FC236}">
                    <a16:creationId xmlns:a16="http://schemas.microsoft.com/office/drawing/2014/main" id="{A8823A36-2942-A75D-31E5-77DBE64777A8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6" name="Rectangle 125">
                <a:extLst>
                  <a:ext uri="{FF2B5EF4-FFF2-40B4-BE49-F238E27FC236}">
                    <a16:creationId xmlns:a16="http://schemas.microsoft.com/office/drawing/2014/main" id="{E7CD9C55-F0C1-1B71-B03D-CBB582082BDD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7" name="Rectangle 126">
                <a:extLst>
                  <a:ext uri="{FF2B5EF4-FFF2-40B4-BE49-F238E27FC236}">
                    <a16:creationId xmlns:a16="http://schemas.microsoft.com/office/drawing/2014/main" id="{E9EED335-18BD-57DA-41F7-9B57776CFAB2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60CF20A5-376F-D75A-922F-29FE5440E9ED}"/>
              </a:ext>
            </a:extLst>
          </p:cNvPr>
          <p:cNvGrpSpPr/>
          <p:nvPr/>
        </p:nvGrpSpPr>
        <p:grpSpPr>
          <a:xfrm rot="10619086">
            <a:off x="11411214" y="4525659"/>
            <a:ext cx="498973" cy="239371"/>
            <a:chOff x="11406586" y="5876796"/>
            <a:chExt cx="498973" cy="239371"/>
          </a:xfrm>
        </p:grpSpPr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A6C47007-CE72-30B3-B25E-DB1EA28F1DE5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36" name="Rectangle 135">
                <a:extLst>
                  <a:ext uri="{FF2B5EF4-FFF2-40B4-BE49-F238E27FC236}">
                    <a16:creationId xmlns:a16="http://schemas.microsoft.com/office/drawing/2014/main" id="{7737E951-8C04-E27B-7DEF-66EEDEEAC777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" name="Rectangle 136">
                <a:extLst>
                  <a:ext uri="{FF2B5EF4-FFF2-40B4-BE49-F238E27FC236}">
                    <a16:creationId xmlns:a16="http://schemas.microsoft.com/office/drawing/2014/main" id="{3335B6E5-E655-A023-886F-2839EEF7DE22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2" name="Group 131">
              <a:extLst>
                <a:ext uri="{FF2B5EF4-FFF2-40B4-BE49-F238E27FC236}">
                  <a16:creationId xmlns:a16="http://schemas.microsoft.com/office/drawing/2014/main" id="{625960E0-C4D3-CDC5-3DE4-0BD60B750AA4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id="{8D6ED3FA-6849-E64B-BAE7-93BFB7CFB386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4" name="Rectangle 133">
                <a:extLst>
                  <a:ext uri="{FF2B5EF4-FFF2-40B4-BE49-F238E27FC236}">
                    <a16:creationId xmlns:a16="http://schemas.microsoft.com/office/drawing/2014/main" id="{71AAB6E5-97C0-9EBF-453C-F25C5F718D30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5CDA8380-3E5B-E7A4-86FD-CE5A088A71FF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0E94C9EA-D85C-D8E9-0120-6B382766D152}"/>
              </a:ext>
            </a:extLst>
          </p:cNvPr>
          <p:cNvGrpSpPr/>
          <p:nvPr/>
        </p:nvGrpSpPr>
        <p:grpSpPr>
          <a:xfrm rot="11530814">
            <a:off x="11512158" y="4316445"/>
            <a:ext cx="498973" cy="239371"/>
            <a:chOff x="11406586" y="5876796"/>
            <a:chExt cx="498973" cy="239371"/>
          </a:xfrm>
        </p:grpSpPr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C0DCDA96-7A31-48CE-3D15-45698507612C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44" name="Rectangle 143">
                <a:extLst>
                  <a:ext uri="{FF2B5EF4-FFF2-40B4-BE49-F238E27FC236}">
                    <a16:creationId xmlns:a16="http://schemas.microsoft.com/office/drawing/2014/main" id="{6A6A16DC-B81C-B444-2745-1CFBC512CC23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5" name="Rectangle 144">
                <a:extLst>
                  <a:ext uri="{FF2B5EF4-FFF2-40B4-BE49-F238E27FC236}">
                    <a16:creationId xmlns:a16="http://schemas.microsoft.com/office/drawing/2014/main" id="{13947639-0B89-1515-8F61-731EB14507B6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id="{C32C1C9C-0DBA-30ED-DA02-C058FE8E2E9A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41" name="Rectangle 140">
                <a:extLst>
                  <a:ext uri="{FF2B5EF4-FFF2-40B4-BE49-F238E27FC236}">
                    <a16:creationId xmlns:a16="http://schemas.microsoft.com/office/drawing/2014/main" id="{9B5C0DA5-6CD7-9B20-1681-53BEDFB6B914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" name="Rectangle 141">
                <a:extLst>
                  <a:ext uri="{FF2B5EF4-FFF2-40B4-BE49-F238E27FC236}">
                    <a16:creationId xmlns:a16="http://schemas.microsoft.com/office/drawing/2014/main" id="{65142431-054A-FB76-5EAB-86BA0A613562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3" name="Rectangle 142">
                <a:extLst>
                  <a:ext uri="{FF2B5EF4-FFF2-40B4-BE49-F238E27FC236}">
                    <a16:creationId xmlns:a16="http://schemas.microsoft.com/office/drawing/2014/main" id="{4129B473-4AA0-FFD5-9658-CFBF7CD06042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C0FC74C8-BBA2-1A8D-128B-3BBDCF7005B8}"/>
              </a:ext>
            </a:extLst>
          </p:cNvPr>
          <p:cNvGrpSpPr/>
          <p:nvPr/>
        </p:nvGrpSpPr>
        <p:grpSpPr>
          <a:xfrm rot="12270433">
            <a:off x="9864917" y="5156312"/>
            <a:ext cx="498973" cy="239371"/>
            <a:chOff x="11406586" y="5876796"/>
            <a:chExt cx="498973" cy="239371"/>
          </a:xfrm>
        </p:grpSpPr>
        <p:grpSp>
          <p:nvGrpSpPr>
            <p:cNvPr id="147" name="Group 146">
              <a:extLst>
                <a:ext uri="{FF2B5EF4-FFF2-40B4-BE49-F238E27FC236}">
                  <a16:creationId xmlns:a16="http://schemas.microsoft.com/office/drawing/2014/main" id="{4A4827AC-0148-A53B-5064-118B09170000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52" name="Rectangle 151">
                <a:extLst>
                  <a:ext uri="{FF2B5EF4-FFF2-40B4-BE49-F238E27FC236}">
                    <a16:creationId xmlns:a16="http://schemas.microsoft.com/office/drawing/2014/main" id="{F321B0FF-C5FB-3FD1-79C4-01ED358348AF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3" name="Rectangle 152">
                <a:extLst>
                  <a:ext uri="{FF2B5EF4-FFF2-40B4-BE49-F238E27FC236}">
                    <a16:creationId xmlns:a16="http://schemas.microsoft.com/office/drawing/2014/main" id="{53B52C05-0569-6B98-040B-05B180DEDE2B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8" name="Group 147">
              <a:extLst>
                <a:ext uri="{FF2B5EF4-FFF2-40B4-BE49-F238E27FC236}">
                  <a16:creationId xmlns:a16="http://schemas.microsoft.com/office/drawing/2014/main" id="{35F59A44-C221-BB97-A826-0F1A296712CD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49" name="Rectangle 148">
                <a:extLst>
                  <a:ext uri="{FF2B5EF4-FFF2-40B4-BE49-F238E27FC236}">
                    <a16:creationId xmlns:a16="http://schemas.microsoft.com/office/drawing/2014/main" id="{3AE2F93B-1EA8-9EEA-04D2-E3DE03E20103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0" name="Rectangle 149">
                <a:extLst>
                  <a:ext uri="{FF2B5EF4-FFF2-40B4-BE49-F238E27FC236}">
                    <a16:creationId xmlns:a16="http://schemas.microsoft.com/office/drawing/2014/main" id="{81217FD6-093C-6B33-D3C0-6FFAF777FA76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0AA28388-5FD9-16E5-52FF-2B70CA522DBB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ACB3CEA8-B896-2D53-3DFC-570A1E7C8847}"/>
              </a:ext>
            </a:extLst>
          </p:cNvPr>
          <p:cNvGrpSpPr/>
          <p:nvPr/>
        </p:nvGrpSpPr>
        <p:grpSpPr>
          <a:xfrm rot="6311728">
            <a:off x="10132597" y="4985901"/>
            <a:ext cx="185736" cy="238125"/>
            <a:chOff x="8586789" y="609600"/>
            <a:chExt cx="185736" cy="238125"/>
          </a:xfrm>
        </p:grpSpPr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DFEE8101-59E8-187D-A1C9-933402616257}"/>
                </a:ext>
              </a:extLst>
            </p:cNvPr>
            <p:cNvSpPr/>
            <p:nvPr/>
          </p:nvSpPr>
          <p:spPr>
            <a:xfrm>
              <a:off x="8586789" y="609600"/>
              <a:ext cx="185736" cy="2381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25E7C11B-CA3D-9313-677D-4195AECC0348}"/>
                </a:ext>
              </a:extLst>
            </p:cNvPr>
            <p:cNvSpPr/>
            <p:nvPr/>
          </p:nvSpPr>
          <p:spPr>
            <a:xfrm>
              <a:off x="8624889" y="652461"/>
              <a:ext cx="73821" cy="19526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C43C7243-EB12-E1DF-CADC-426C4025ADA3}"/>
              </a:ext>
            </a:extLst>
          </p:cNvPr>
          <p:cNvGrpSpPr/>
          <p:nvPr/>
        </p:nvGrpSpPr>
        <p:grpSpPr>
          <a:xfrm rot="18783820">
            <a:off x="10372340" y="5248717"/>
            <a:ext cx="498973" cy="239371"/>
            <a:chOff x="11406586" y="5876796"/>
            <a:chExt cx="498973" cy="239371"/>
          </a:xfrm>
        </p:grpSpPr>
        <p:grpSp>
          <p:nvGrpSpPr>
            <p:cNvPr id="158" name="Group 157">
              <a:extLst>
                <a:ext uri="{FF2B5EF4-FFF2-40B4-BE49-F238E27FC236}">
                  <a16:creationId xmlns:a16="http://schemas.microsoft.com/office/drawing/2014/main" id="{F7039D4F-EBCD-DB67-E488-62F541C4764F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63" name="Rectangle 162">
                <a:extLst>
                  <a:ext uri="{FF2B5EF4-FFF2-40B4-BE49-F238E27FC236}">
                    <a16:creationId xmlns:a16="http://schemas.microsoft.com/office/drawing/2014/main" id="{77262054-10B9-4AD2-9018-59B2C03ABD93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4" name="Rectangle 163">
                <a:extLst>
                  <a:ext uri="{FF2B5EF4-FFF2-40B4-BE49-F238E27FC236}">
                    <a16:creationId xmlns:a16="http://schemas.microsoft.com/office/drawing/2014/main" id="{CA5263A5-0B44-87C2-351D-8A2EA5E79C35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59" name="Group 158">
              <a:extLst>
                <a:ext uri="{FF2B5EF4-FFF2-40B4-BE49-F238E27FC236}">
                  <a16:creationId xmlns:a16="http://schemas.microsoft.com/office/drawing/2014/main" id="{5794F8C0-B1D9-42A8-AD69-3F84B6C4416B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60" name="Rectangle 159">
                <a:extLst>
                  <a:ext uri="{FF2B5EF4-FFF2-40B4-BE49-F238E27FC236}">
                    <a16:creationId xmlns:a16="http://schemas.microsoft.com/office/drawing/2014/main" id="{01486D9F-0111-E492-F536-2F6660141F32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1" name="Rectangle 160">
                <a:extLst>
                  <a:ext uri="{FF2B5EF4-FFF2-40B4-BE49-F238E27FC236}">
                    <a16:creationId xmlns:a16="http://schemas.microsoft.com/office/drawing/2014/main" id="{DE0AD194-11ED-0D44-1A17-F8AFB018351C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2" name="Rectangle 161">
                <a:extLst>
                  <a:ext uri="{FF2B5EF4-FFF2-40B4-BE49-F238E27FC236}">
                    <a16:creationId xmlns:a16="http://schemas.microsoft.com/office/drawing/2014/main" id="{7CB5F162-9E98-26DF-1E27-1BBFCC54F10E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6B435318-0AC0-F0F0-0434-6D15A6FCF210}"/>
              </a:ext>
            </a:extLst>
          </p:cNvPr>
          <p:cNvGrpSpPr/>
          <p:nvPr/>
        </p:nvGrpSpPr>
        <p:grpSpPr>
          <a:xfrm rot="18783820">
            <a:off x="10258262" y="5068599"/>
            <a:ext cx="498973" cy="239371"/>
            <a:chOff x="11406586" y="5876796"/>
            <a:chExt cx="498973" cy="239371"/>
          </a:xfrm>
        </p:grpSpPr>
        <p:grpSp>
          <p:nvGrpSpPr>
            <p:cNvPr id="166" name="Group 165">
              <a:extLst>
                <a:ext uri="{FF2B5EF4-FFF2-40B4-BE49-F238E27FC236}">
                  <a16:creationId xmlns:a16="http://schemas.microsoft.com/office/drawing/2014/main" id="{59205AD5-8FD1-1BD5-99AE-57C7388AE9A0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71" name="Rectangle 170">
                <a:extLst>
                  <a:ext uri="{FF2B5EF4-FFF2-40B4-BE49-F238E27FC236}">
                    <a16:creationId xmlns:a16="http://schemas.microsoft.com/office/drawing/2014/main" id="{4E0858F5-E56F-6A3C-054B-05753498C81E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0465C956-9B17-45D5-C397-EA5C12F355D2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7" name="Group 166">
              <a:extLst>
                <a:ext uri="{FF2B5EF4-FFF2-40B4-BE49-F238E27FC236}">
                  <a16:creationId xmlns:a16="http://schemas.microsoft.com/office/drawing/2014/main" id="{A00FBFD0-DCB3-ED06-9409-1B72510D099D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68" name="Rectangle 167">
                <a:extLst>
                  <a:ext uri="{FF2B5EF4-FFF2-40B4-BE49-F238E27FC236}">
                    <a16:creationId xmlns:a16="http://schemas.microsoft.com/office/drawing/2014/main" id="{02B6755B-219F-626C-2CB1-5F01DA2150D0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9" name="Rectangle 168">
                <a:extLst>
                  <a:ext uri="{FF2B5EF4-FFF2-40B4-BE49-F238E27FC236}">
                    <a16:creationId xmlns:a16="http://schemas.microsoft.com/office/drawing/2014/main" id="{916C0D32-9903-731D-5E7B-AA7DBD98FDDA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id="{0ED6101D-EF47-1F76-17EE-CA0A761F17F6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A83BD24D-69DD-8D45-A04C-851A6DCBC76E}"/>
              </a:ext>
            </a:extLst>
          </p:cNvPr>
          <p:cNvGrpSpPr/>
          <p:nvPr/>
        </p:nvGrpSpPr>
        <p:grpSpPr>
          <a:xfrm rot="15230556">
            <a:off x="10797826" y="5156313"/>
            <a:ext cx="498973" cy="239371"/>
            <a:chOff x="11406586" y="5876796"/>
            <a:chExt cx="498973" cy="239371"/>
          </a:xfrm>
        </p:grpSpPr>
        <p:grpSp>
          <p:nvGrpSpPr>
            <p:cNvPr id="174" name="Group 173">
              <a:extLst>
                <a:ext uri="{FF2B5EF4-FFF2-40B4-BE49-F238E27FC236}">
                  <a16:creationId xmlns:a16="http://schemas.microsoft.com/office/drawing/2014/main" id="{E4967494-5B00-E607-69C6-796E11050C1B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79" name="Rectangle 178">
                <a:extLst>
                  <a:ext uri="{FF2B5EF4-FFF2-40B4-BE49-F238E27FC236}">
                    <a16:creationId xmlns:a16="http://schemas.microsoft.com/office/drawing/2014/main" id="{054B363C-C44F-D84E-E1F3-FD41A170AED9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0" name="Rectangle 179">
                <a:extLst>
                  <a:ext uri="{FF2B5EF4-FFF2-40B4-BE49-F238E27FC236}">
                    <a16:creationId xmlns:a16="http://schemas.microsoft.com/office/drawing/2014/main" id="{ECB0BDBC-C3C0-1C26-CA3D-6F3B3E337004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75" name="Group 174">
              <a:extLst>
                <a:ext uri="{FF2B5EF4-FFF2-40B4-BE49-F238E27FC236}">
                  <a16:creationId xmlns:a16="http://schemas.microsoft.com/office/drawing/2014/main" id="{F5945497-F054-C86D-D2AA-F2812D0CBEAF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id="{5A4B03DC-8A22-BEE9-2C86-0D8BCD12BF6F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7" name="Rectangle 176">
                <a:extLst>
                  <a:ext uri="{FF2B5EF4-FFF2-40B4-BE49-F238E27FC236}">
                    <a16:creationId xmlns:a16="http://schemas.microsoft.com/office/drawing/2014/main" id="{5D56AE65-2DF3-5E89-7477-62F16BB8D0A4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8" name="Rectangle 177">
                <a:extLst>
                  <a:ext uri="{FF2B5EF4-FFF2-40B4-BE49-F238E27FC236}">
                    <a16:creationId xmlns:a16="http://schemas.microsoft.com/office/drawing/2014/main" id="{7DF48231-6932-A03A-39BD-6B96B39378A2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A411A948-4BF9-9395-25DE-06A62A50BB70}"/>
              </a:ext>
            </a:extLst>
          </p:cNvPr>
          <p:cNvGrpSpPr/>
          <p:nvPr/>
        </p:nvGrpSpPr>
        <p:grpSpPr>
          <a:xfrm rot="16727773">
            <a:off x="11106099" y="5125338"/>
            <a:ext cx="498973" cy="239371"/>
            <a:chOff x="11406586" y="5876796"/>
            <a:chExt cx="498973" cy="239371"/>
          </a:xfrm>
        </p:grpSpPr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D0329A4D-AE32-032C-648D-F9DA5DAB9038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87" name="Rectangle 186">
                <a:extLst>
                  <a:ext uri="{FF2B5EF4-FFF2-40B4-BE49-F238E27FC236}">
                    <a16:creationId xmlns:a16="http://schemas.microsoft.com/office/drawing/2014/main" id="{612980C4-3ACF-DEEB-B012-BD56D19E0AA9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id="{C6F3D1C9-883D-83A6-5FE6-766EA6FC8A83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83" name="Group 182">
              <a:extLst>
                <a:ext uri="{FF2B5EF4-FFF2-40B4-BE49-F238E27FC236}">
                  <a16:creationId xmlns:a16="http://schemas.microsoft.com/office/drawing/2014/main" id="{D7F131E9-D7D5-81EF-A685-038C32D96F55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84" name="Rectangle 183">
                <a:extLst>
                  <a:ext uri="{FF2B5EF4-FFF2-40B4-BE49-F238E27FC236}">
                    <a16:creationId xmlns:a16="http://schemas.microsoft.com/office/drawing/2014/main" id="{2B19E1E3-5794-0F81-D9A2-E759908E9995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5" name="Rectangle 184">
                <a:extLst>
                  <a:ext uri="{FF2B5EF4-FFF2-40B4-BE49-F238E27FC236}">
                    <a16:creationId xmlns:a16="http://schemas.microsoft.com/office/drawing/2014/main" id="{0EFC2786-8B35-BF3E-4C31-2498A5F1F9EF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6DAEFE41-01F6-1A2F-C369-C222EEC74FC7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89" name="Group 188">
            <a:extLst>
              <a:ext uri="{FF2B5EF4-FFF2-40B4-BE49-F238E27FC236}">
                <a16:creationId xmlns:a16="http://schemas.microsoft.com/office/drawing/2014/main" id="{01D10470-5CD1-CFE6-26E2-23A4D62BD06E}"/>
              </a:ext>
            </a:extLst>
          </p:cNvPr>
          <p:cNvGrpSpPr/>
          <p:nvPr/>
        </p:nvGrpSpPr>
        <p:grpSpPr>
          <a:xfrm rot="20496486">
            <a:off x="11531392" y="5001736"/>
            <a:ext cx="498973" cy="239371"/>
            <a:chOff x="11406586" y="5876796"/>
            <a:chExt cx="498973" cy="239371"/>
          </a:xfrm>
        </p:grpSpPr>
        <p:grpSp>
          <p:nvGrpSpPr>
            <p:cNvPr id="190" name="Group 189">
              <a:extLst>
                <a:ext uri="{FF2B5EF4-FFF2-40B4-BE49-F238E27FC236}">
                  <a16:creationId xmlns:a16="http://schemas.microsoft.com/office/drawing/2014/main" id="{49BB3A2C-A8EE-4A19-1B7F-BA3B2A045AAE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195" name="Rectangle 194">
                <a:extLst>
                  <a:ext uri="{FF2B5EF4-FFF2-40B4-BE49-F238E27FC236}">
                    <a16:creationId xmlns:a16="http://schemas.microsoft.com/office/drawing/2014/main" id="{E2A13A13-521E-B908-9FC6-A804C04509D3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6" name="Rectangle 195">
                <a:extLst>
                  <a:ext uri="{FF2B5EF4-FFF2-40B4-BE49-F238E27FC236}">
                    <a16:creationId xmlns:a16="http://schemas.microsoft.com/office/drawing/2014/main" id="{7EE6542E-5888-0057-2E3E-454DE66C6EDC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91" name="Group 190">
              <a:extLst>
                <a:ext uri="{FF2B5EF4-FFF2-40B4-BE49-F238E27FC236}">
                  <a16:creationId xmlns:a16="http://schemas.microsoft.com/office/drawing/2014/main" id="{C664C512-8C35-0FEB-6CF4-61DBED1952A4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0B355861-23B4-B026-9915-D7B307D2B661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E4C75C57-69DA-BBD3-E1F2-F67AE5C1BE64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8C3663E9-3113-466A-8515-B3B966F2F8B8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97" name="Group 196">
            <a:extLst>
              <a:ext uri="{FF2B5EF4-FFF2-40B4-BE49-F238E27FC236}">
                <a16:creationId xmlns:a16="http://schemas.microsoft.com/office/drawing/2014/main" id="{E80DA777-69AE-C093-EED1-82C6D320FC34}"/>
              </a:ext>
            </a:extLst>
          </p:cNvPr>
          <p:cNvGrpSpPr/>
          <p:nvPr/>
        </p:nvGrpSpPr>
        <p:grpSpPr>
          <a:xfrm rot="19584758">
            <a:off x="11430448" y="5210950"/>
            <a:ext cx="498973" cy="239371"/>
            <a:chOff x="11406586" y="5876796"/>
            <a:chExt cx="498973" cy="239371"/>
          </a:xfrm>
        </p:grpSpPr>
        <p:grpSp>
          <p:nvGrpSpPr>
            <p:cNvPr id="198" name="Group 197">
              <a:extLst>
                <a:ext uri="{FF2B5EF4-FFF2-40B4-BE49-F238E27FC236}">
                  <a16:creationId xmlns:a16="http://schemas.microsoft.com/office/drawing/2014/main" id="{F78E3298-2995-FCC9-747F-A59C3C06FE7C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03" name="Rectangle 202">
                <a:extLst>
                  <a:ext uri="{FF2B5EF4-FFF2-40B4-BE49-F238E27FC236}">
                    <a16:creationId xmlns:a16="http://schemas.microsoft.com/office/drawing/2014/main" id="{B4542BD5-60CC-E483-5CC1-14F4D4C44C98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4" name="Rectangle 203">
                <a:extLst>
                  <a:ext uri="{FF2B5EF4-FFF2-40B4-BE49-F238E27FC236}">
                    <a16:creationId xmlns:a16="http://schemas.microsoft.com/office/drawing/2014/main" id="{076461CD-9BEA-70F9-A244-89C9AD20EE04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99" name="Group 198">
              <a:extLst>
                <a:ext uri="{FF2B5EF4-FFF2-40B4-BE49-F238E27FC236}">
                  <a16:creationId xmlns:a16="http://schemas.microsoft.com/office/drawing/2014/main" id="{943C0BD0-A096-0390-FC4F-55A9B260692B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200" name="Rectangle 199">
                <a:extLst>
                  <a:ext uri="{FF2B5EF4-FFF2-40B4-BE49-F238E27FC236}">
                    <a16:creationId xmlns:a16="http://schemas.microsoft.com/office/drawing/2014/main" id="{A64347CA-E972-387E-C800-E07608F5D409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1" name="Rectangle 200">
                <a:extLst>
                  <a:ext uri="{FF2B5EF4-FFF2-40B4-BE49-F238E27FC236}">
                    <a16:creationId xmlns:a16="http://schemas.microsoft.com/office/drawing/2014/main" id="{CD4B23BC-3383-8712-C7BE-877FC100352B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2" name="Rectangle 201">
                <a:extLst>
                  <a:ext uri="{FF2B5EF4-FFF2-40B4-BE49-F238E27FC236}">
                    <a16:creationId xmlns:a16="http://schemas.microsoft.com/office/drawing/2014/main" id="{B2035E6C-2E6C-4E0B-93B7-6DD76FEDAB03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E6DD73E2-31E9-742C-704F-222FFDF5BDFA}"/>
              </a:ext>
            </a:extLst>
          </p:cNvPr>
          <p:cNvGrpSpPr/>
          <p:nvPr/>
        </p:nvGrpSpPr>
        <p:grpSpPr>
          <a:xfrm rot="14285675">
            <a:off x="9884610" y="5823290"/>
            <a:ext cx="498973" cy="239371"/>
            <a:chOff x="11406586" y="5876796"/>
            <a:chExt cx="498973" cy="239371"/>
          </a:xfrm>
        </p:grpSpPr>
        <p:grpSp>
          <p:nvGrpSpPr>
            <p:cNvPr id="206" name="Group 205">
              <a:extLst>
                <a:ext uri="{FF2B5EF4-FFF2-40B4-BE49-F238E27FC236}">
                  <a16:creationId xmlns:a16="http://schemas.microsoft.com/office/drawing/2014/main" id="{50E66617-7C7E-C77D-2F22-AA3F76144CD4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11" name="Rectangle 210">
                <a:extLst>
                  <a:ext uri="{FF2B5EF4-FFF2-40B4-BE49-F238E27FC236}">
                    <a16:creationId xmlns:a16="http://schemas.microsoft.com/office/drawing/2014/main" id="{B105C589-F6C9-3BA3-9521-FD638A555A3F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2" name="Rectangle 211">
                <a:extLst>
                  <a:ext uri="{FF2B5EF4-FFF2-40B4-BE49-F238E27FC236}">
                    <a16:creationId xmlns:a16="http://schemas.microsoft.com/office/drawing/2014/main" id="{2CBCF513-6310-7CDE-1D18-B659C7E5360E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07" name="Group 206">
              <a:extLst>
                <a:ext uri="{FF2B5EF4-FFF2-40B4-BE49-F238E27FC236}">
                  <a16:creationId xmlns:a16="http://schemas.microsoft.com/office/drawing/2014/main" id="{7F3C0B4E-C6B0-6D47-5D7C-D978F42183AF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208" name="Rectangle 207">
                <a:extLst>
                  <a:ext uri="{FF2B5EF4-FFF2-40B4-BE49-F238E27FC236}">
                    <a16:creationId xmlns:a16="http://schemas.microsoft.com/office/drawing/2014/main" id="{EBDED034-C8AB-F475-736E-D6F476758996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9" name="Rectangle 208">
                <a:extLst>
                  <a:ext uri="{FF2B5EF4-FFF2-40B4-BE49-F238E27FC236}">
                    <a16:creationId xmlns:a16="http://schemas.microsoft.com/office/drawing/2014/main" id="{72F1F0A5-6A92-21B4-B98A-549876F88874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DC37C140-DC40-EF22-CA43-620D188039AC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13" name="Group 212">
            <a:extLst>
              <a:ext uri="{FF2B5EF4-FFF2-40B4-BE49-F238E27FC236}">
                <a16:creationId xmlns:a16="http://schemas.microsoft.com/office/drawing/2014/main" id="{3BD2A2C8-C73C-2F25-BEFA-5B771FF0BC8E}"/>
              </a:ext>
            </a:extLst>
          </p:cNvPr>
          <p:cNvGrpSpPr/>
          <p:nvPr/>
        </p:nvGrpSpPr>
        <p:grpSpPr>
          <a:xfrm rot="20799062">
            <a:off x="10277955" y="5735577"/>
            <a:ext cx="498973" cy="239371"/>
            <a:chOff x="11406586" y="5876796"/>
            <a:chExt cx="498973" cy="239371"/>
          </a:xfrm>
        </p:grpSpPr>
        <p:grpSp>
          <p:nvGrpSpPr>
            <p:cNvPr id="214" name="Group 213">
              <a:extLst>
                <a:ext uri="{FF2B5EF4-FFF2-40B4-BE49-F238E27FC236}">
                  <a16:creationId xmlns:a16="http://schemas.microsoft.com/office/drawing/2014/main" id="{30999418-0AC1-F510-F47B-75CDDA3AABCB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19" name="Rectangle 218">
                <a:extLst>
                  <a:ext uri="{FF2B5EF4-FFF2-40B4-BE49-F238E27FC236}">
                    <a16:creationId xmlns:a16="http://schemas.microsoft.com/office/drawing/2014/main" id="{0AADF069-BB29-7296-A2B9-5849DADF0709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0" name="Rectangle 219">
                <a:extLst>
                  <a:ext uri="{FF2B5EF4-FFF2-40B4-BE49-F238E27FC236}">
                    <a16:creationId xmlns:a16="http://schemas.microsoft.com/office/drawing/2014/main" id="{C2E4E402-54CC-B50E-52E8-6D5A8F82152B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5E0183B8-0C10-A1E3-A1CF-22188366216F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216" name="Rectangle 215">
                <a:extLst>
                  <a:ext uri="{FF2B5EF4-FFF2-40B4-BE49-F238E27FC236}">
                    <a16:creationId xmlns:a16="http://schemas.microsoft.com/office/drawing/2014/main" id="{7F649C6F-3994-E2E6-3BC8-092C0EB07BC4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7" name="Rectangle 216">
                <a:extLst>
                  <a:ext uri="{FF2B5EF4-FFF2-40B4-BE49-F238E27FC236}">
                    <a16:creationId xmlns:a16="http://schemas.microsoft.com/office/drawing/2014/main" id="{DFD35890-24CB-27E1-557F-58F4DFAE2048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8" name="Rectangle 217">
                <a:extLst>
                  <a:ext uri="{FF2B5EF4-FFF2-40B4-BE49-F238E27FC236}">
                    <a16:creationId xmlns:a16="http://schemas.microsoft.com/office/drawing/2014/main" id="{B862AA6C-9687-9720-82B3-7B515F7BA533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21" name="Group 220">
            <a:extLst>
              <a:ext uri="{FF2B5EF4-FFF2-40B4-BE49-F238E27FC236}">
                <a16:creationId xmlns:a16="http://schemas.microsoft.com/office/drawing/2014/main" id="{AAC59A73-EB58-92B6-1710-580B46E2694A}"/>
              </a:ext>
            </a:extLst>
          </p:cNvPr>
          <p:cNvGrpSpPr/>
          <p:nvPr/>
        </p:nvGrpSpPr>
        <p:grpSpPr>
          <a:xfrm rot="5400000">
            <a:off x="9943101" y="5905368"/>
            <a:ext cx="185736" cy="238125"/>
            <a:chOff x="8586789" y="609600"/>
            <a:chExt cx="185736" cy="238125"/>
          </a:xfrm>
        </p:grpSpPr>
        <p:sp>
          <p:nvSpPr>
            <p:cNvPr id="222" name="Rectangle 221">
              <a:extLst>
                <a:ext uri="{FF2B5EF4-FFF2-40B4-BE49-F238E27FC236}">
                  <a16:creationId xmlns:a16="http://schemas.microsoft.com/office/drawing/2014/main" id="{F4E168C1-8337-0C09-815D-938242BC41DD}"/>
                </a:ext>
              </a:extLst>
            </p:cNvPr>
            <p:cNvSpPr/>
            <p:nvPr/>
          </p:nvSpPr>
          <p:spPr>
            <a:xfrm>
              <a:off x="8586789" y="609600"/>
              <a:ext cx="185736" cy="2381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4DCB9224-355A-89F0-BC39-2F215166A7EB}"/>
                </a:ext>
              </a:extLst>
            </p:cNvPr>
            <p:cNvSpPr/>
            <p:nvPr/>
          </p:nvSpPr>
          <p:spPr>
            <a:xfrm>
              <a:off x="8624889" y="652461"/>
              <a:ext cx="73821" cy="19526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4" name="Group 223">
            <a:extLst>
              <a:ext uri="{FF2B5EF4-FFF2-40B4-BE49-F238E27FC236}">
                <a16:creationId xmlns:a16="http://schemas.microsoft.com/office/drawing/2014/main" id="{4B5FD4F3-AD1B-DDC0-8E87-EDD12EF2E21A}"/>
              </a:ext>
            </a:extLst>
          </p:cNvPr>
          <p:cNvGrpSpPr/>
          <p:nvPr/>
        </p:nvGrpSpPr>
        <p:grpSpPr>
          <a:xfrm rot="20799062">
            <a:off x="10392033" y="5915695"/>
            <a:ext cx="498973" cy="239371"/>
            <a:chOff x="11406586" y="5876796"/>
            <a:chExt cx="498973" cy="239371"/>
          </a:xfrm>
        </p:grpSpPr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7C2364F5-E51E-D4AC-31E2-28067DD35F90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30" name="Rectangle 229">
                <a:extLst>
                  <a:ext uri="{FF2B5EF4-FFF2-40B4-BE49-F238E27FC236}">
                    <a16:creationId xmlns:a16="http://schemas.microsoft.com/office/drawing/2014/main" id="{6E9A51F5-868C-B8AF-CE08-E96CE50E4D37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1" name="Rectangle 230">
                <a:extLst>
                  <a:ext uri="{FF2B5EF4-FFF2-40B4-BE49-F238E27FC236}">
                    <a16:creationId xmlns:a16="http://schemas.microsoft.com/office/drawing/2014/main" id="{95C21DA6-F21F-05BF-FD8A-083A91E1EA8D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26" name="Group 225">
              <a:extLst>
                <a:ext uri="{FF2B5EF4-FFF2-40B4-BE49-F238E27FC236}">
                  <a16:creationId xmlns:a16="http://schemas.microsoft.com/office/drawing/2014/main" id="{B4FB7140-FAE8-2263-3C2E-F4B4A77416B5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227" name="Rectangle 226">
                <a:extLst>
                  <a:ext uri="{FF2B5EF4-FFF2-40B4-BE49-F238E27FC236}">
                    <a16:creationId xmlns:a16="http://schemas.microsoft.com/office/drawing/2014/main" id="{5A77E077-E2A6-975D-044F-AB366CB5D305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8" name="Rectangle 227">
                <a:extLst>
                  <a:ext uri="{FF2B5EF4-FFF2-40B4-BE49-F238E27FC236}">
                    <a16:creationId xmlns:a16="http://schemas.microsoft.com/office/drawing/2014/main" id="{0C212833-554F-1974-BB0D-25F1EFD174F6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9" name="Rectangle 228">
                <a:extLst>
                  <a:ext uri="{FF2B5EF4-FFF2-40B4-BE49-F238E27FC236}">
                    <a16:creationId xmlns:a16="http://schemas.microsoft.com/office/drawing/2014/main" id="{04DA87A5-B6C6-E474-F20C-63FD830DC7FF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32" name="Group 231">
            <a:extLst>
              <a:ext uri="{FF2B5EF4-FFF2-40B4-BE49-F238E27FC236}">
                <a16:creationId xmlns:a16="http://schemas.microsoft.com/office/drawing/2014/main" id="{FBEEFFD0-021F-9C9A-A34D-0396A24D19AE}"/>
              </a:ext>
            </a:extLst>
          </p:cNvPr>
          <p:cNvGrpSpPr/>
          <p:nvPr/>
        </p:nvGrpSpPr>
        <p:grpSpPr>
          <a:xfrm rot="17245798">
            <a:off x="10817519" y="5823291"/>
            <a:ext cx="498973" cy="239371"/>
            <a:chOff x="11406586" y="5876796"/>
            <a:chExt cx="498973" cy="239371"/>
          </a:xfrm>
        </p:grpSpPr>
        <p:grpSp>
          <p:nvGrpSpPr>
            <p:cNvPr id="233" name="Group 232">
              <a:extLst>
                <a:ext uri="{FF2B5EF4-FFF2-40B4-BE49-F238E27FC236}">
                  <a16:creationId xmlns:a16="http://schemas.microsoft.com/office/drawing/2014/main" id="{51FEC5BB-AF87-1528-8D2D-DF7C77B66F7A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38" name="Rectangle 237">
                <a:extLst>
                  <a:ext uri="{FF2B5EF4-FFF2-40B4-BE49-F238E27FC236}">
                    <a16:creationId xmlns:a16="http://schemas.microsoft.com/office/drawing/2014/main" id="{D145FA9D-6DD5-2787-B6A4-3DDCF8775C96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9" name="Rectangle 238">
                <a:extLst>
                  <a:ext uri="{FF2B5EF4-FFF2-40B4-BE49-F238E27FC236}">
                    <a16:creationId xmlns:a16="http://schemas.microsoft.com/office/drawing/2014/main" id="{8B8A1DA6-70FA-A60E-FA4B-9C1CA586B624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34" name="Group 233">
              <a:extLst>
                <a:ext uri="{FF2B5EF4-FFF2-40B4-BE49-F238E27FC236}">
                  <a16:creationId xmlns:a16="http://schemas.microsoft.com/office/drawing/2014/main" id="{CDF1D25A-1137-F69B-9FB9-25FCD062C10B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235" name="Rectangle 234">
                <a:extLst>
                  <a:ext uri="{FF2B5EF4-FFF2-40B4-BE49-F238E27FC236}">
                    <a16:creationId xmlns:a16="http://schemas.microsoft.com/office/drawing/2014/main" id="{A189B101-2FBF-0881-04B9-455011F1B080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6" name="Rectangle 235">
                <a:extLst>
                  <a:ext uri="{FF2B5EF4-FFF2-40B4-BE49-F238E27FC236}">
                    <a16:creationId xmlns:a16="http://schemas.microsoft.com/office/drawing/2014/main" id="{7FC9CCA3-A104-8685-3577-005032DCA06A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7" name="Rectangle 236">
                <a:extLst>
                  <a:ext uri="{FF2B5EF4-FFF2-40B4-BE49-F238E27FC236}">
                    <a16:creationId xmlns:a16="http://schemas.microsoft.com/office/drawing/2014/main" id="{83069155-C510-0FF1-FAC9-15185F07F735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D150FCCA-6F1C-8840-DFA8-B87818E45277}"/>
              </a:ext>
            </a:extLst>
          </p:cNvPr>
          <p:cNvGrpSpPr/>
          <p:nvPr/>
        </p:nvGrpSpPr>
        <p:grpSpPr>
          <a:xfrm rot="18743015">
            <a:off x="11125792" y="5792316"/>
            <a:ext cx="498973" cy="239371"/>
            <a:chOff x="11406586" y="5876796"/>
            <a:chExt cx="498973" cy="239371"/>
          </a:xfrm>
        </p:grpSpPr>
        <p:grpSp>
          <p:nvGrpSpPr>
            <p:cNvPr id="241" name="Group 240">
              <a:extLst>
                <a:ext uri="{FF2B5EF4-FFF2-40B4-BE49-F238E27FC236}">
                  <a16:creationId xmlns:a16="http://schemas.microsoft.com/office/drawing/2014/main" id="{268BCD2A-8817-696D-D703-2231A1B40C4A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46" name="Rectangle 245">
                <a:extLst>
                  <a:ext uri="{FF2B5EF4-FFF2-40B4-BE49-F238E27FC236}">
                    <a16:creationId xmlns:a16="http://schemas.microsoft.com/office/drawing/2014/main" id="{1ED5F26C-B14E-D072-9286-D13176C16E28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7" name="Rectangle 246">
                <a:extLst>
                  <a:ext uri="{FF2B5EF4-FFF2-40B4-BE49-F238E27FC236}">
                    <a16:creationId xmlns:a16="http://schemas.microsoft.com/office/drawing/2014/main" id="{1AA27580-D10C-F84A-6CF2-2078EAEAE74F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42" name="Group 241">
              <a:extLst>
                <a:ext uri="{FF2B5EF4-FFF2-40B4-BE49-F238E27FC236}">
                  <a16:creationId xmlns:a16="http://schemas.microsoft.com/office/drawing/2014/main" id="{3FA1FA76-55B9-BAD2-0F59-81AF5D44A178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243" name="Rectangle 242">
                <a:extLst>
                  <a:ext uri="{FF2B5EF4-FFF2-40B4-BE49-F238E27FC236}">
                    <a16:creationId xmlns:a16="http://schemas.microsoft.com/office/drawing/2014/main" id="{A5B73724-BE4E-7FF0-1301-DCC062B884A8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4" name="Rectangle 243">
                <a:extLst>
                  <a:ext uri="{FF2B5EF4-FFF2-40B4-BE49-F238E27FC236}">
                    <a16:creationId xmlns:a16="http://schemas.microsoft.com/office/drawing/2014/main" id="{FED3D046-5A16-4CF2-6903-FCF9730CEFC4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5" name="Rectangle 244">
                <a:extLst>
                  <a:ext uri="{FF2B5EF4-FFF2-40B4-BE49-F238E27FC236}">
                    <a16:creationId xmlns:a16="http://schemas.microsoft.com/office/drawing/2014/main" id="{AAED8EA6-495A-CB2D-213C-1568F3C959F1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48" name="Group 247">
            <a:extLst>
              <a:ext uri="{FF2B5EF4-FFF2-40B4-BE49-F238E27FC236}">
                <a16:creationId xmlns:a16="http://schemas.microsoft.com/office/drawing/2014/main" id="{F906ED2B-30FE-B8E0-A416-F9FD57D2EDEC}"/>
              </a:ext>
            </a:extLst>
          </p:cNvPr>
          <p:cNvGrpSpPr/>
          <p:nvPr/>
        </p:nvGrpSpPr>
        <p:grpSpPr>
          <a:xfrm rot="1260367">
            <a:off x="10726358" y="5849977"/>
            <a:ext cx="498973" cy="239371"/>
            <a:chOff x="11406586" y="5876796"/>
            <a:chExt cx="498973" cy="239371"/>
          </a:xfrm>
        </p:grpSpPr>
        <p:grpSp>
          <p:nvGrpSpPr>
            <p:cNvPr id="249" name="Group 248">
              <a:extLst>
                <a:ext uri="{FF2B5EF4-FFF2-40B4-BE49-F238E27FC236}">
                  <a16:creationId xmlns:a16="http://schemas.microsoft.com/office/drawing/2014/main" id="{B0832F5F-F1A9-BBAB-2E06-1028A5F015E0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id="{1BF8BED5-B3DB-718D-D874-106345962253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id="{0B9BA1B8-3D23-ED99-B291-8821770FAE30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50" name="Group 249">
              <a:extLst>
                <a:ext uri="{FF2B5EF4-FFF2-40B4-BE49-F238E27FC236}">
                  <a16:creationId xmlns:a16="http://schemas.microsoft.com/office/drawing/2014/main" id="{C726D4E7-16B8-5C49-D72A-0EC5BA0B60E3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251" name="Rectangle 250">
                <a:extLst>
                  <a:ext uri="{FF2B5EF4-FFF2-40B4-BE49-F238E27FC236}">
                    <a16:creationId xmlns:a16="http://schemas.microsoft.com/office/drawing/2014/main" id="{4AD2E398-83DC-0F59-6A7A-361B5CD06B19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2" name="Rectangle 251">
                <a:extLst>
                  <a:ext uri="{FF2B5EF4-FFF2-40B4-BE49-F238E27FC236}">
                    <a16:creationId xmlns:a16="http://schemas.microsoft.com/office/drawing/2014/main" id="{156A2464-BE0E-E82D-7B2A-F796E8020A0C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3" name="Rectangle 252">
                <a:extLst>
                  <a:ext uri="{FF2B5EF4-FFF2-40B4-BE49-F238E27FC236}">
                    <a16:creationId xmlns:a16="http://schemas.microsoft.com/office/drawing/2014/main" id="{C8B4B588-32A5-4E28-BDD6-6E543E3962B5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56" name="Group 255">
            <a:extLst>
              <a:ext uri="{FF2B5EF4-FFF2-40B4-BE49-F238E27FC236}">
                <a16:creationId xmlns:a16="http://schemas.microsoft.com/office/drawing/2014/main" id="{896A7DC7-FE10-B3F7-0ED3-0170DB293F9B}"/>
              </a:ext>
            </a:extLst>
          </p:cNvPr>
          <p:cNvGrpSpPr/>
          <p:nvPr/>
        </p:nvGrpSpPr>
        <p:grpSpPr>
          <a:xfrm rot="911728">
            <a:off x="11472376" y="5630982"/>
            <a:ext cx="498973" cy="239371"/>
            <a:chOff x="11406586" y="5876796"/>
            <a:chExt cx="498973" cy="239371"/>
          </a:xfrm>
        </p:grpSpPr>
        <p:grpSp>
          <p:nvGrpSpPr>
            <p:cNvPr id="257" name="Group 256">
              <a:extLst>
                <a:ext uri="{FF2B5EF4-FFF2-40B4-BE49-F238E27FC236}">
                  <a16:creationId xmlns:a16="http://schemas.microsoft.com/office/drawing/2014/main" id="{9FC31539-499F-290C-9D10-D02AE1E53905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62" name="Rectangle 261">
                <a:extLst>
                  <a:ext uri="{FF2B5EF4-FFF2-40B4-BE49-F238E27FC236}">
                    <a16:creationId xmlns:a16="http://schemas.microsoft.com/office/drawing/2014/main" id="{EF0D1DB5-D001-0DF2-93B2-39E1235DDB21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3" name="Rectangle 262">
                <a:extLst>
                  <a:ext uri="{FF2B5EF4-FFF2-40B4-BE49-F238E27FC236}">
                    <a16:creationId xmlns:a16="http://schemas.microsoft.com/office/drawing/2014/main" id="{1411C0EA-5176-730A-3449-1ED8FD84A7FC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58" name="Group 257">
              <a:extLst>
                <a:ext uri="{FF2B5EF4-FFF2-40B4-BE49-F238E27FC236}">
                  <a16:creationId xmlns:a16="http://schemas.microsoft.com/office/drawing/2014/main" id="{A4CAB390-C616-A74B-EC22-99C0FCEC8937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259" name="Rectangle 258">
                <a:extLst>
                  <a:ext uri="{FF2B5EF4-FFF2-40B4-BE49-F238E27FC236}">
                    <a16:creationId xmlns:a16="http://schemas.microsoft.com/office/drawing/2014/main" id="{848F16F6-D4E9-35AF-C920-EABA4B317048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0" name="Rectangle 259">
                <a:extLst>
                  <a:ext uri="{FF2B5EF4-FFF2-40B4-BE49-F238E27FC236}">
                    <a16:creationId xmlns:a16="http://schemas.microsoft.com/office/drawing/2014/main" id="{8AF1A24A-C550-8F60-9E59-0A1644909180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1" name="Rectangle 260">
                <a:extLst>
                  <a:ext uri="{FF2B5EF4-FFF2-40B4-BE49-F238E27FC236}">
                    <a16:creationId xmlns:a16="http://schemas.microsoft.com/office/drawing/2014/main" id="{718E18B3-F307-E252-6043-19AB0B00441A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64" name="Group 263">
            <a:extLst>
              <a:ext uri="{FF2B5EF4-FFF2-40B4-BE49-F238E27FC236}">
                <a16:creationId xmlns:a16="http://schemas.microsoft.com/office/drawing/2014/main" id="{A3D6A9C0-510B-7D3C-2BED-F15DF04FC293}"/>
              </a:ext>
            </a:extLst>
          </p:cNvPr>
          <p:cNvGrpSpPr/>
          <p:nvPr/>
        </p:nvGrpSpPr>
        <p:grpSpPr>
          <a:xfrm>
            <a:off x="11450141" y="5877928"/>
            <a:ext cx="498973" cy="239371"/>
            <a:chOff x="11406586" y="5876796"/>
            <a:chExt cx="498973" cy="239371"/>
          </a:xfrm>
        </p:grpSpPr>
        <p:grpSp>
          <p:nvGrpSpPr>
            <p:cNvPr id="265" name="Group 264">
              <a:extLst>
                <a:ext uri="{FF2B5EF4-FFF2-40B4-BE49-F238E27FC236}">
                  <a16:creationId xmlns:a16="http://schemas.microsoft.com/office/drawing/2014/main" id="{9EB0F966-AFFA-B3A9-326D-97089AB59065}"/>
                </a:ext>
              </a:extLst>
            </p:cNvPr>
            <p:cNvGrpSpPr/>
            <p:nvPr/>
          </p:nvGrpSpPr>
          <p:grpSpPr>
            <a:xfrm rot="5400000">
              <a:off x="11432781" y="5850601"/>
              <a:ext cx="185736" cy="238125"/>
              <a:chOff x="8586789" y="609600"/>
              <a:chExt cx="185736" cy="238125"/>
            </a:xfrm>
          </p:grpSpPr>
          <p:sp>
            <p:nvSpPr>
              <p:cNvPr id="270" name="Rectangle 269">
                <a:extLst>
                  <a:ext uri="{FF2B5EF4-FFF2-40B4-BE49-F238E27FC236}">
                    <a16:creationId xmlns:a16="http://schemas.microsoft.com/office/drawing/2014/main" id="{4B35E1AB-1227-D707-660F-69B31CA1FA79}"/>
                  </a:ext>
                </a:extLst>
              </p:cNvPr>
              <p:cNvSpPr/>
              <p:nvPr/>
            </p:nvSpPr>
            <p:spPr>
              <a:xfrm>
                <a:off x="8586789" y="609600"/>
                <a:ext cx="185736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1" name="Rectangle 270">
                <a:extLst>
                  <a:ext uri="{FF2B5EF4-FFF2-40B4-BE49-F238E27FC236}">
                    <a16:creationId xmlns:a16="http://schemas.microsoft.com/office/drawing/2014/main" id="{F850E8BE-F3A0-B285-9282-B40248755384}"/>
                  </a:ext>
                </a:extLst>
              </p:cNvPr>
              <p:cNvSpPr/>
              <p:nvPr/>
            </p:nvSpPr>
            <p:spPr>
              <a:xfrm>
                <a:off x="8624889" y="6524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66" name="Group 265">
              <a:extLst>
                <a:ext uri="{FF2B5EF4-FFF2-40B4-BE49-F238E27FC236}">
                  <a16:creationId xmlns:a16="http://schemas.microsoft.com/office/drawing/2014/main" id="{77BECB1D-A612-4775-32D5-DC688A18E7C4}"/>
                </a:ext>
              </a:extLst>
            </p:cNvPr>
            <p:cNvGrpSpPr/>
            <p:nvPr/>
          </p:nvGrpSpPr>
          <p:grpSpPr>
            <a:xfrm rot="1191666">
              <a:off x="11669820" y="5878042"/>
              <a:ext cx="235739" cy="238125"/>
              <a:chOff x="8739188" y="762000"/>
              <a:chExt cx="235739" cy="238125"/>
            </a:xfrm>
          </p:grpSpPr>
          <p:sp>
            <p:nvSpPr>
              <p:cNvPr id="267" name="Rectangle 266">
                <a:extLst>
                  <a:ext uri="{FF2B5EF4-FFF2-40B4-BE49-F238E27FC236}">
                    <a16:creationId xmlns:a16="http://schemas.microsoft.com/office/drawing/2014/main" id="{0E40FD56-E587-E1AE-BDD5-8792D03DB633}"/>
                  </a:ext>
                </a:extLst>
              </p:cNvPr>
              <p:cNvSpPr/>
              <p:nvPr/>
            </p:nvSpPr>
            <p:spPr>
              <a:xfrm>
                <a:off x="8739188" y="762000"/>
                <a:ext cx="235739" cy="23812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8" name="Rectangle 267">
                <a:extLst>
                  <a:ext uri="{FF2B5EF4-FFF2-40B4-BE49-F238E27FC236}">
                    <a16:creationId xmlns:a16="http://schemas.microsoft.com/office/drawing/2014/main" id="{A138735E-5D5C-0352-01FB-5D8AADD0B154}"/>
                  </a:ext>
                </a:extLst>
              </p:cNvPr>
              <p:cNvSpPr/>
              <p:nvPr/>
            </p:nvSpPr>
            <p:spPr>
              <a:xfrm>
                <a:off x="8777289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9" name="Rectangle 268">
                <a:extLst>
                  <a:ext uri="{FF2B5EF4-FFF2-40B4-BE49-F238E27FC236}">
                    <a16:creationId xmlns:a16="http://schemas.microsoft.com/office/drawing/2014/main" id="{F7AF44B5-21D3-31A4-176A-895704CA8732}"/>
                  </a:ext>
                </a:extLst>
              </p:cNvPr>
              <p:cNvSpPr/>
              <p:nvPr/>
            </p:nvSpPr>
            <p:spPr>
              <a:xfrm>
                <a:off x="8870154" y="804861"/>
                <a:ext cx="73821" cy="19526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8615051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A08A2-3FE8-A73C-BC24-E89EB52A7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DOT SP-21329: held by R4, site-specific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4356F-900A-AC8F-4A78-3D29C39140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3468" y="1600202"/>
            <a:ext cx="9565064" cy="1629381"/>
          </a:xfrm>
        </p:spPr>
        <p:txBody>
          <a:bodyPr>
            <a:normAutofit fontScale="92500"/>
          </a:bodyPr>
          <a:lstStyle/>
          <a:p>
            <a:r>
              <a:rPr lang="en-US"/>
              <a:t>Special Permit to package multiple “large” lithium ion batteries (&gt;300Wh, 14 </a:t>
            </a:r>
            <a:r>
              <a:rPr lang="en-US" err="1"/>
              <a:t>lbs</a:t>
            </a:r>
            <a:r>
              <a:rPr lang="en-US"/>
              <a:t>)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Up to 180 </a:t>
            </a:r>
            <a:r>
              <a:rPr lang="en-US" err="1"/>
              <a:t>lbs</a:t>
            </a:r>
            <a:r>
              <a:rPr lang="en-US"/>
              <a:t> in a Call2Recycle drum ($800 per drum)</a:t>
            </a:r>
          </a:p>
          <a:p>
            <a:endParaRPr lang="en-US"/>
          </a:p>
        </p:txBody>
      </p:sp>
      <p:pic>
        <p:nvPicPr>
          <p:cNvPr id="4" name="Picture 3" descr="A picture containing kitchenware, pan, metal, plant&#10;&#10;Description automatically generated">
            <a:extLst>
              <a:ext uri="{FF2B5EF4-FFF2-40B4-BE49-F238E27FC236}">
                <a16:creationId xmlns:a16="http://schemas.microsoft.com/office/drawing/2014/main" id="{AFDFAAFC-438F-B7A6-5EAF-DFAC40A6B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38" y="3221438"/>
            <a:ext cx="2286000" cy="1714500"/>
          </a:xfrm>
          <a:prstGeom prst="rect">
            <a:avLst/>
          </a:prstGeom>
        </p:spPr>
      </p:pic>
      <p:pic>
        <p:nvPicPr>
          <p:cNvPr id="5" name="Picture 4" descr="A picture containing plant, bowl, kitchenware&#10;&#10;Description automatically generated">
            <a:extLst>
              <a:ext uri="{FF2B5EF4-FFF2-40B4-BE49-F238E27FC236}">
                <a16:creationId xmlns:a16="http://schemas.microsoft.com/office/drawing/2014/main" id="{EE73CD63-F464-B5D3-666B-626D6C0C42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599" y="3221438"/>
            <a:ext cx="2286000" cy="1714500"/>
          </a:xfrm>
          <a:prstGeom prst="rect">
            <a:avLst/>
          </a:prstGeom>
        </p:spPr>
      </p:pic>
      <p:pic>
        <p:nvPicPr>
          <p:cNvPr id="6" name="Picture 5" descr="A picture containing doughnut, cup, donut, indoor&#10;&#10;Description automatically generated">
            <a:extLst>
              <a:ext uri="{FF2B5EF4-FFF2-40B4-BE49-F238E27FC236}">
                <a16:creationId xmlns:a16="http://schemas.microsoft.com/office/drawing/2014/main" id="{F4860F35-0F4B-EACE-12A3-81F53864BA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860" y="3221438"/>
            <a:ext cx="2286000" cy="1714500"/>
          </a:xfrm>
          <a:prstGeom prst="rect">
            <a:avLst/>
          </a:prstGeom>
        </p:spPr>
      </p:pic>
      <p:pic>
        <p:nvPicPr>
          <p:cNvPr id="7" name="Picture 6" descr="A picture containing kitchenware, strainer, plant, dessert&#10;&#10;Description automatically generated">
            <a:extLst>
              <a:ext uri="{FF2B5EF4-FFF2-40B4-BE49-F238E27FC236}">
                <a16:creationId xmlns:a16="http://schemas.microsoft.com/office/drawing/2014/main" id="{4768E792-EB00-047E-0813-0EC7FF8AFF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121" y="3229583"/>
            <a:ext cx="2286000" cy="17145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1F531D7B-15C8-79BE-5F47-F2C6899A4DB7}"/>
              </a:ext>
            </a:extLst>
          </p:cNvPr>
          <p:cNvGrpSpPr/>
          <p:nvPr/>
        </p:nvGrpSpPr>
        <p:grpSpPr>
          <a:xfrm>
            <a:off x="9695230" y="3364313"/>
            <a:ext cx="2209800" cy="3143250"/>
            <a:chOff x="9906000" y="3429000"/>
            <a:chExt cx="2209800" cy="314325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C2E39A7-0BE0-4334-D819-A8CCE52C9FBF}"/>
                </a:ext>
              </a:extLst>
            </p:cNvPr>
            <p:cNvSpPr/>
            <p:nvPr/>
          </p:nvSpPr>
          <p:spPr>
            <a:xfrm>
              <a:off x="9906000" y="3429000"/>
              <a:ext cx="2209800" cy="3143250"/>
            </a:xfrm>
            <a:prstGeom prst="rect">
              <a:avLst/>
            </a:prstGeom>
            <a:pattFill prst="lgConfetti">
              <a:fgClr>
                <a:schemeClr val="accent1"/>
              </a:fgClr>
              <a:bgClr>
                <a:schemeClr val="bg1"/>
              </a:bgClr>
            </a:patt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D8354CC-DF7D-0F2D-18B6-69A2FCCB610A}"/>
                </a:ext>
              </a:extLst>
            </p:cNvPr>
            <p:cNvSpPr/>
            <p:nvPr/>
          </p:nvSpPr>
          <p:spPr>
            <a:xfrm>
              <a:off x="10106023" y="3436937"/>
              <a:ext cx="1819274" cy="2855913"/>
            </a:xfrm>
            <a:prstGeom prst="rect">
              <a:avLst/>
            </a:prstGeom>
            <a:pattFill prst="lgConfetti">
              <a:fgClr>
                <a:schemeClr val="accent1"/>
              </a:fgClr>
              <a:bgClr>
                <a:schemeClr val="bg1"/>
              </a:bgClr>
            </a:pattFill>
            <a:ln w="38100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6D99DC8-3B5F-0EB9-57C3-3D10309CA526}"/>
                </a:ext>
              </a:extLst>
            </p:cNvPr>
            <p:cNvGrpSpPr/>
            <p:nvPr/>
          </p:nvGrpSpPr>
          <p:grpSpPr>
            <a:xfrm>
              <a:off x="10201275" y="5653883"/>
              <a:ext cx="1647824" cy="299242"/>
              <a:chOff x="10201275" y="5653883"/>
              <a:chExt cx="1647824" cy="299242"/>
            </a:xfrm>
          </p:grpSpPr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E65D04EA-FB33-9968-0244-7EF277469CC8}"/>
                  </a:ext>
                </a:extLst>
              </p:cNvPr>
              <p:cNvSpPr/>
              <p:nvPr/>
            </p:nvSpPr>
            <p:spPr>
              <a:xfrm>
                <a:off x="10201275" y="5659438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30044A33-AAB9-23A4-155B-CCA7CA82D398}"/>
                  </a:ext>
                </a:extLst>
              </p:cNvPr>
              <p:cNvSpPr/>
              <p:nvPr/>
            </p:nvSpPr>
            <p:spPr>
              <a:xfrm>
                <a:off x="10820398" y="5653883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0C27B462-6577-6966-6508-15B57D656469}"/>
                  </a:ext>
                </a:extLst>
              </p:cNvPr>
              <p:cNvSpPr/>
              <p:nvPr/>
            </p:nvSpPr>
            <p:spPr>
              <a:xfrm>
                <a:off x="11420474" y="5653883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Lightning Bolt 35">
                <a:extLst>
                  <a:ext uri="{FF2B5EF4-FFF2-40B4-BE49-F238E27FC236}">
                    <a16:creationId xmlns:a16="http://schemas.microsoft.com/office/drawing/2014/main" id="{540F187B-2027-ABFB-FCF7-52895823397B}"/>
                  </a:ext>
                </a:extLst>
              </p:cNvPr>
              <p:cNvSpPr/>
              <p:nvPr/>
            </p:nvSpPr>
            <p:spPr>
              <a:xfrm>
                <a:off x="10344150" y="5734050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Lightning Bolt 36">
                <a:extLst>
                  <a:ext uri="{FF2B5EF4-FFF2-40B4-BE49-F238E27FC236}">
                    <a16:creationId xmlns:a16="http://schemas.microsoft.com/office/drawing/2014/main" id="{2EE9C36F-371B-4E6B-5440-5249D58D3CE4}"/>
                  </a:ext>
                </a:extLst>
              </p:cNvPr>
              <p:cNvSpPr/>
              <p:nvPr/>
            </p:nvSpPr>
            <p:spPr>
              <a:xfrm>
                <a:off x="11006137" y="5753100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Lightning Bolt 37">
                <a:extLst>
                  <a:ext uri="{FF2B5EF4-FFF2-40B4-BE49-F238E27FC236}">
                    <a16:creationId xmlns:a16="http://schemas.microsoft.com/office/drawing/2014/main" id="{AF919457-DAA3-FA8A-D563-9E3DF5AA87F5}"/>
                  </a:ext>
                </a:extLst>
              </p:cNvPr>
              <p:cNvSpPr/>
              <p:nvPr/>
            </p:nvSpPr>
            <p:spPr>
              <a:xfrm>
                <a:off x="11591925" y="5743575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928F227B-F1BA-BC99-6618-1D121E9A6BFC}"/>
                </a:ext>
              </a:extLst>
            </p:cNvPr>
            <p:cNvGrpSpPr/>
            <p:nvPr/>
          </p:nvGrpSpPr>
          <p:grpSpPr>
            <a:xfrm>
              <a:off x="10182225" y="5123660"/>
              <a:ext cx="1647824" cy="299242"/>
              <a:chOff x="10201275" y="5653883"/>
              <a:chExt cx="1647824" cy="299242"/>
            </a:xfrm>
          </p:grpSpPr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B4A60C65-0DC9-543C-6431-836B55F9E370}"/>
                  </a:ext>
                </a:extLst>
              </p:cNvPr>
              <p:cNvSpPr/>
              <p:nvPr/>
            </p:nvSpPr>
            <p:spPr>
              <a:xfrm>
                <a:off x="10201275" y="5659438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FD09B33A-4288-D702-98EF-266120DAA1AA}"/>
                  </a:ext>
                </a:extLst>
              </p:cNvPr>
              <p:cNvSpPr/>
              <p:nvPr/>
            </p:nvSpPr>
            <p:spPr>
              <a:xfrm>
                <a:off x="10820398" y="5653883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1566F714-05E5-EF83-F2AF-EF9E29C0368D}"/>
                  </a:ext>
                </a:extLst>
              </p:cNvPr>
              <p:cNvSpPr/>
              <p:nvPr/>
            </p:nvSpPr>
            <p:spPr>
              <a:xfrm>
                <a:off x="11420474" y="5653883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Lightning Bolt 29">
                <a:extLst>
                  <a:ext uri="{FF2B5EF4-FFF2-40B4-BE49-F238E27FC236}">
                    <a16:creationId xmlns:a16="http://schemas.microsoft.com/office/drawing/2014/main" id="{2FC487FB-600F-CC53-7C7D-218EDF0CEE3F}"/>
                  </a:ext>
                </a:extLst>
              </p:cNvPr>
              <p:cNvSpPr/>
              <p:nvPr/>
            </p:nvSpPr>
            <p:spPr>
              <a:xfrm>
                <a:off x="10344150" y="5734050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Lightning Bolt 30">
                <a:extLst>
                  <a:ext uri="{FF2B5EF4-FFF2-40B4-BE49-F238E27FC236}">
                    <a16:creationId xmlns:a16="http://schemas.microsoft.com/office/drawing/2014/main" id="{256081CD-D17D-96F9-C368-680B312F8660}"/>
                  </a:ext>
                </a:extLst>
              </p:cNvPr>
              <p:cNvSpPr/>
              <p:nvPr/>
            </p:nvSpPr>
            <p:spPr>
              <a:xfrm>
                <a:off x="11006137" y="5753100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Lightning Bolt 31">
                <a:extLst>
                  <a:ext uri="{FF2B5EF4-FFF2-40B4-BE49-F238E27FC236}">
                    <a16:creationId xmlns:a16="http://schemas.microsoft.com/office/drawing/2014/main" id="{2D91C8F6-3BB4-1E24-AD23-11F0B5C53FBC}"/>
                  </a:ext>
                </a:extLst>
              </p:cNvPr>
              <p:cNvSpPr/>
              <p:nvPr/>
            </p:nvSpPr>
            <p:spPr>
              <a:xfrm>
                <a:off x="11591925" y="5743575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590E1B1-474C-8EF6-752A-5BB82633AB62}"/>
                </a:ext>
              </a:extLst>
            </p:cNvPr>
            <p:cNvGrpSpPr/>
            <p:nvPr/>
          </p:nvGrpSpPr>
          <p:grpSpPr>
            <a:xfrm>
              <a:off x="10191748" y="4565652"/>
              <a:ext cx="1647824" cy="299242"/>
              <a:chOff x="10201275" y="5653883"/>
              <a:chExt cx="1647824" cy="299242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B5357BD9-0FAC-CF0F-F98F-5B76F099D580}"/>
                  </a:ext>
                </a:extLst>
              </p:cNvPr>
              <p:cNvSpPr/>
              <p:nvPr/>
            </p:nvSpPr>
            <p:spPr>
              <a:xfrm>
                <a:off x="10201275" y="5659438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EF0DCF92-80E9-884E-556F-703799BA3F64}"/>
                  </a:ext>
                </a:extLst>
              </p:cNvPr>
              <p:cNvSpPr/>
              <p:nvPr/>
            </p:nvSpPr>
            <p:spPr>
              <a:xfrm>
                <a:off x="10820398" y="5653883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D0A6B1BE-477B-55A5-65DA-50DD5F71D1E8}"/>
                  </a:ext>
                </a:extLst>
              </p:cNvPr>
              <p:cNvSpPr/>
              <p:nvPr/>
            </p:nvSpPr>
            <p:spPr>
              <a:xfrm>
                <a:off x="11420474" y="5653883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Lightning Bolt 23">
                <a:extLst>
                  <a:ext uri="{FF2B5EF4-FFF2-40B4-BE49-F238E27FC236}">
                    <a16:creationId xmlns:a16="http://schemas.microsoft.com/office/drawing/2014/main" id="{F0B8E6B8-47DA-2511-13A5-3EFCFFAEAEBB}"/>
                  </a:ext>
                </a:extLst>
              </p:cNvPr>
              <p:cNvSpPr/>
              <p:nvPr/>
            </p:nvSpPr>
            <p:spPr>
              <a:xfrm>
                <a:off x="10344150" y="5734050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Lightning Bolt 24">
                <a:extLst>
                  <a:ext uri="{FF2B5EF4-FFF2-40B4-BE49-F238E27FC236}">
                    <a16:creationId xmlns:a16="http://schemas.microsoft.com/office/drawing/2014/main" id="{F05BF649-AEC0-BA91-EB08-778C6512A190}"/>
                  </a:ext>
                </a:extLst>
              </p:cNvPr>
              <p:cNvSpPr/>
              <p:nvPr/>
            </p:nvSpPr>
            <p:spPr>
              <a:xfrm>
                <a:off x="11006137" y="5753100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Lightning Bolt 25">
                <a:extLst>
                  <a:ext uri="{FF2B5EF4-FFF2-40B4-BE49-F238E27FC236}">
                    <a16:creationId xmlns:a16="http://schemas.microsoft.com/office/drawing/2014/main" id="{485F790D-CCB2-778C-1176-F5FA7A0929CC}"/>
                  </a:ext>
                </a:extLst>
              </p:cNvPr>
              <p:cNvSpPr/>
              <p:nvPr/>
            </p:nvSpPr>
            <p:spPr>
              <a:xfrm>
                <a:off x="11591925" y="5743575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2CD04B26-CC70-2FA1-354C-A2E47567D4F1}"/>
                </a:ext>
              </a:extLst>
            </p:cNvPr>
            <p:cNvGrpSpPr/>
            <p:nvPr/>
          </p:nvGrpSpPr>
          <p:grpSpPr>
            <a:xfrm>
              <a:off x="10182225" y="3998521"/>
              <a:ext cx="1647824" cy="299242"/>
              <a:chOff x="10201275" y="5653883"/>
              <a:chExt cx="1647824" cy="299242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BE9E47A-B78C-D6FC-7569-8391F058C1AC}"/>
                  </a:ext>
                </a:extLst>
              </p:cNvPr>
              <p:cNvSpPr/>
              <p:nvPr/>
            </p:nvSpPr>
            <p:spPr>
              <a:xfrm>
                <a:off x="10201275" y="5659438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6E3F7CD4-F89E-6293-6AE6-7D2F2E0A2585}"/>
                  </a:ext>
                </a:extLst>
              </p:cNvPr>
              <p:cNvSpPr/>
              <p:nvPr/>
            </p:nvSpPr>
            <p:spPr>
              <a:xfrm>
                <a:off x="10820398" y="5653883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EB783BC-F05A-264F-D39A-7BB2D61098B0}"/>
                  </a:ext>
                </a:extLst>
              </p:cNvPr>
              <p:cNvSpPr/>
              <p:nvPr/>
            </p:nvSpPr>
            <p:spPr>
              <a:xfrm>
                <a:off x="11420474" y="5653883"/>
                <a:ext cx="428625" cy="29368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Lightning Bolt 17">
                <a:extLst>
                  <a:ext uri="{FF2B5EF4-FFF2-40B4-BE49-F238E27FC236}">
                    <a16:creationId xmlns:a16="http://schemas.microsoft.com/office/drawing/2014/main" id="{14D8FE98-B688-057B-F4F3-569D540B9395}"/>
                  </a:ext>
                </a:extLst>
              </p:cNvPr>
              <p:cNvSpPr/>
              <p:nvPr/>
            </p:nvSpPr>
            <p:spPr>
              <a:xfrm>
                <a:off x="10344150" y="5734050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Lightning Bolt 18">
                <a:extLst>
                  <a:ext uri="{FF2B5EF4-FFF2-40B4-BE49-F238E27FC236}">
                    <a16:creationId xmlns:a16="http://schemas.microsoft.com/office/drawing/2014/main" id="{F876D442-63CA-2BCD-DE57-3D1DA6443A68}"/>
                  </a:ext>
                </a:extLst>
              </p:cNvPr>
              <p:cNvSpPr/>
              <p:nvPr/>
            </p:nvSpPr>
            <p:spPr>
              <a:xfrm>
                <a:off x="11006137" y="5753100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Lightning Bolt 19">
                <a:extLst>
                  <a:ext uri="{FF2B5EF4-FFF2-40B4-BE49-F238E27FC236}">
                    <a16:creationId xmlns:a16="http://schemas.microsoft.com/office/drawing/2014/main" id="{C24A87EC-2699-0CF5-689B-DC4CD03B2CF1}"/>
                  </a:ext>
                </a:extLst>
              </p:cNvPr>
              <p:cNvSpPr/>
              <p:nvPr/>
            </p:nvSpPr>
            <p:spPr>
              <a:xfrm>
                <a:off x="11591925" y="5743575"/>
                <a:ext cx="133350" cy="133350"/>
              </a:xfrm>
              <a:prstGeom prst="lightningBolt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39" name="Picture 38" descr="A picture containing doughnut, indoor, donut, kitchenware&#10;&#10;Description automatically generated">
            <a:extLst>
              <a:ext uri="{FF2B5EF4-FFF2-40B4-BE49-F238E27FC236}">
                <a16:creationId xmlns:a16="http://schemas.microsoft.com/office/drawing/2014/main" id="{77BC0AB8-FA6A-0235-8D5D-B014BF0DE10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634" y="5025633"/>
            <a:ext cx="2286000" cy="1714500"/>
          </a:xfrm>
          <a:prstGeom prst="rect">
            <a:avLst/>
          </a:prstGeom>
        </p:spPr>
      </p:pic>
      <p:pic>
        <p:nvPicPr>
          <p:cNvPr id="40" name="Picture 39" descr="A picture containing doughnut, donut, kitchenware, pan&#10;&#10;Description automatically generated">
            <a:extLst>
              <a:ext uri="{FF2B5EF4-FFF2-40B4-BE49-F238E27FC236}">
                <a16:creationId xmlns:a16="http://schemas.microsoft.com/office/drawing/2014/main" id="{2CA9E880-A982-9B9A-2243-23E482AEDF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373" y="5008625"/>
            <a:ext cx="2286000" cy="1714500"/>
          </a:xfrm>
          <a:prstGeom prst="rect">
            <a:avLst/>
          </a:prstGeom>
        </p:spPr>
      </p:pic>
      <p:pic>
        <p:nvPicPr>
          <p:cNvPr id="41" name="Picture 40" descr="A picture containing doughnut, donut, kitchenware, plant&#10;&#10;Description automatically generated">
            <a:extLst>
              <a:ext uri="{FF2B5EF4-FFF2-40B4-BE49-F238E27FC236}">
                <a16:creationId xmlns:a16="http://schemas.microsoft.com/office/drawing/2014/main" id="{8460CB4B-8C39-1CC4-4BD6-F8053787EA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112" y="5008625"/>
            <a:ext cx="2286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677392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F2AAB-5DE9-1ED9-1809-7F9EF3A3D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Manufacturer Special Permits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78308-E0CB-FC96-01CD-8A54212E80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6668" y="1697478"/>
            <a:ext cx="4078664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/>
              <a:t>Each product will have specific limitations for watt hours, both per battery and total capacity, and packing instructions</a:t>
            </a:r>
          </a:p>
          <a:p>
            <a:pPr marL="0" indent="0">
              <a:buNone/>
            </a:pPr>
            <a:endParaRPr lang="en-US"/>
          </a:p>
        </p:txBody>
      </p:sp>
      <p:pic>
        <p:nvPicPr>
          <p:cNvPr id="4" name="Picture 2" descr="Obexion AG Lithium Battery Storage ...">
            <a:extLst>
              <a:ext uri="{FF2B5EF4-FFF2-40B4-BE49-F238E27FC236}">
                <a16:creationId xmlns:a16="http://schemas.microsoft.com/office/drawing/2014/main" id="{13F95A8B-8799-68F9-2E59-24FFE02D1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40" y="1919079"/>
            <a:ext cx="3444391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ellBlock CBDRM030 | Safeware">
            <a:extLst>
              <a:ext uri="{FF2B5EF4-FFF2-40B4-BE49-F238E27FC236}">
                <a16:creationId xmlns:a16="http://schemas.microsoft.com/office/drawing/2014/main" id="{E0C0ED9A-73D2-0666-4044-F2F04622B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2469" y="1697478"/>
            <a:ext cx="2819400" cy="288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722C1E6-B9BF-17E4-653C-A4AACA6E9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098" y="4738479"/>
            <a:ext cx="5473213" cy="191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52CC9DF1-84B5-5939-8D85-353B215DA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448" y="4739636"/>
            <a:ext cx="1911053" cy="1911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710719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West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eston" id="{D3D24628-472A-4FBA-86CE-4DFD783D16D4}" vid="{D9A6143B-8D98-48CB-8941-3ECE253936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Source xmlns="http://schemas.microsoft.com/sharepoint/v3/fields" xsi:nil="true"/>
    <Language xmlns="http://schemas.microsoft.com/sharepoint/v3">English</Language>
    <j747ac98061d40f0aa7bd47e1db5675d xmlns="4ffa91fb-a0ff-4ac5-b2db-65c790d184a4">
      <Terms xmlns="http://schemas.microsoft.com/office/infopath/2007/PartnerControls"/>
    </j747ac98061d40f0aa7bd47e1db5675d>
    <External_x0020_Contributor xmlns="4ffa91fb-a0ff-4ac5-b2db-65c790d184a4" xsi:nil="true"/>
    <TaxKeywordTaxHTField xmlns="4ffa91fb-a0ff-4ac5-b2db-65c790d184a4">
      <Terms xmlns="http://schemas.microsoft.com/office/infopath/2007/PartnerControls"/>
    </TaxKeywordTaxHTField>
    <Record xmlns="4ffa91fb-a0ff-4ac5-b2db-65c790d184a4">Shared</Record>
    <Rights xmlns="4ffa91fb-a0ff-4ac5-b2db-65c790d184a4" xsi:nil="true"/>
    <Document_x0020_Creation_x0020_Date xmlns="4ffa91fb-a0ff-4ac5-b2db-65c790d184a4">2025-08-12T15:06:43+00:00</Document_x0020_Creation_x0020_Date>
    <EPA_x0020_Office xmlns="4ffa91fb-a0ff-4ac5-b2db-65c790d184a4" xsi:nil="true"/>
    <CategoryDescription xmlns="http://schemas.microsoft.com/sharepoint.v3" xsi:nil="true"/>
    <Identifier xmlns="4ffa91fb-a0ff-4ac5-b2db-65c790d184a4" xsi:nil="true"/>
    <_Coverage xmlns="http://schemas.microsoft.com/sharepoint/v3/fields" xsi:nil="true"/>
    <Creator xmlns="4ffa91fb-a0ff-4ac5-b2db-65c790d184a4">
      <UserInfo>
        <DisplayName/>
        <AccountId xsi:nil="true"/>
        <AccountType/>
      </UserInfo>
    </Creator>
    <EPA_x0020_Related_x0020_Documents xmlns="4ffa91fb-a0ff-4ac5-b2db-65c790d184a4" xsi:nil="true"/>
    <EPA_x0020_Contributor xmlns="4ffa91fb-a0ff-4ac5-b2db-65c790d184a4">
      <UserInfo>
        <DisplayName/>
        <AccountId xsi:nil="true"/>
        <AccountType/>
      </UserInfo>
    </EPA_x0020_Contributor>
    <TaxCatchAll xmlns="4ffa91fb-a0ff-4ac5-b2db-65c790d184a4" xsi:nil="true"/>
    <lcf76f155ced4ddcb4097134ff3c332f xmlns="61fe4a47-09aa-48f3-9505-8aecb2ee1d92">
      <Terms xmlns="http://schemas.microsoft.com/office/infopath/2007/PartnerControls"/>
    </lcf76f155ced4ddcb4097134ff3c332f>
  </documentManagement>
</p:properties>
</file>

<file path=customXml/item2.xml><?xml version="1.0" encoding="utf-8"?>
<?mso-contentType ?>
<SharedContentType xmlns="Microsoft.SharePoint.Taxonomy.ContentTypeSync" SourceId="29f62856-1543-49d4-a736-4569d363f533" ContentTypeId="0x0101" PreviousValue="false"/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66096F06F95D4883D9FA1B5236D220" ma:contentTypeVersion="17" ma:contentTypeDescription="Create a new document." ma:contentTypeScope="" ma:versionID="cbe42138c7d131bb47487b1308208b26">
  <xsd:schema xmlns:xsd="http://www.w3.org/2001/XMLSchema" xmlns:xs="http://www.w3.org/2001/XMLSchema" xmlns:p="http://schemas.microsoft.com/office/2006/metadata/properties" xmlns:ns1="http://schemas.microsoft.com/sharepoint/v3" xmlns:ns2="4ffa91fb-a0ff-4ac5-b2db-65c790d184a4" xmlns:ns3="http://schemas.microsoft.com/sharepoint.v3" xmlns:ns4="http://schemas.microsoft.com/sharepoint/v3/fields" xmlns:ns5="61fe4a47-09aa-48f3-9505-8aecb2ee1d92" xmlns:ns6="6dd00b4f-ec51-4cb9-b61f-300b4064a75b" targetNamespace="http://schemas.microsoft.com/office/2006/metadata/properties" ma:root="true" ma:fieldsID="9827a2df88c34b6097e9100bb603fa1a" ns1:_="" ns2:_="" ns3:_="" ns4:_="" ns5:_="" ns6:_="">
    <xsd:import namespace="http://schemas.microsoft.com/sharepoint/v3"/>
    <xsd:import namespace="4ffa91fb-a0ff-4ac5-b2db-65c790d184a4"/>
    <xsd:import namespace="http://schemas.microsoft.com/sharepoint.v3"/>
    <xsd:import namespace="http://schemas.microsoft.com/sharepoint/v3/fields"/>
    <xsd:import namespace="61fe4a47-09aa-48f3-9505-8aecb2ee1d92"/>
    <xsd:import namespace="6dd00b4f-ec51-4cb9-b61f-300b4064a75b"/>
    <xsd:element name="properties">
      <xsd:complexType>
        <xsd:sequence>
          <xsd:element name="documentManagement">
            <xsd:complexType>
              <xsd:all>
                <xsd:element ref="ns2:Document_x0020_Creation_x0020_Date" minOccurs="0"/>
                <xsd:element ref="ns2:Creator" minOccurs="0"/>
                <xsd:element ref="ns2:EPA_x0020_Office" minOccurs="0"/>
                <xsd:element ref="ns2:Record" minOccurs="0"/>
                <xsd:element ref="ns3:CategoryDescription" minOccurs="0"/>
                <xsd:element ref="ns2:Identifier" minOccurs="0"/>
                <xsd:element ref="ns2:EPA_x0020_Contributor" minOccurs="0"/>
                <xsd:element ref="ns2:External_x0020_Contributor" minOccurs="0"/>
                <xsd:element ref="ns4:_Coverage" minOccurs="0"/>
                <xsd:element ref="ns2:EPA_x0020_Related_x0020_Documents" minOccurs="0"/>
                <xsd:element ref="ns4:_Source" minOccurs="0"/>
                <xsd:element ref="ns2:Rights" minOccurs="0"/>
                <xsd:element ref="ns1:Language" minOccurs="0"/>
                <xsd:element ref="ns2:j747ac98061d40f0aa7bd47e1db5675d" minOccurs="0"/>
                <xsd:element ref="ns2:TaxKeywordTaxHTField" minOccurs="0"/>
                <xsd:element ref="ns2:TaxCatchAllLabel" minOccurs="0"/>
                <xsd:element ref="ns2:TaxCatchAll" minOccurs="0"/>
                <xsd:element ref="ns5:MediaServiceMetadata" minOccurs="0"/>
                <xsd:element ref="ns5:MediaServiceFastMetadata" minOccurs="0"/>
                <xsd:element ref="ns5:MediaServiceObjectDetectorVersions" minOccurs="0"/>
                <xsd:element ref="ns5:MediaServiceSearchProperties" minOccurs="0"/>
                <xsd:element ref="ns5:lcf76f155ced4ddcb4097134ff3c332f" minOccurs="0"/>
                <xsd:element ref="ns5:MediaServiceDateTaken" minOccurs="0"/>
                <xsd:element ref="ns5:MediaServiceLocation" minOccurs="0"/>
                <xsd:element ref="ns5:MediaServiceOCR" minOccurs="0"/>
                <xsd:element ref="ns5:MediaServiceGenerationTime" minOccurs="0"/>
                <xsd:element ref="ns5:MediaServiceEventHashCode" minOccurs="0"/>
                <xsd:element ref="ns6:SharedWithUsers" minOccurs="0"/>
                <xsd:element ref="ns6:SharedWithDetails" minOccurs="0"/>
                <xsd:element ref="ns5:MediaLengthInSeconds" minOccurs="0"/>
                <xsd:element ref="ns5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17" nillable="true" ma:displayName="Language" ma:default="English" ma:description="Select the document language from the drop down." ma:format="Dropdown" ma:internalName="Language" ma:readOnly="false">
      <xsd:simpleType>
        <xsd:restriction base="dms:Choice">
          <xsd:enumeration value="Arabic (Saudi Arabia)"/>
          <xsd:enumeration value="Bulgarian (Bulgaria)"/>
          <xsd:enumeration value="Chinese (Hong Kong S.A.R.)"/>
          <xsd:enumeration value="Chinese (People's Republic of China)"/>
          <xsd:enumeration value="Chinese (Taiwan)"/>
          <xsd:enumeration value="Croatian (Croatia)"/>
          <xsd:enumeration value="Czech (Czech Republic)"/>
          <xsd:enumeration value="Danish (Denmark)"/>
          <xsd:enumeration value="Dutch (Netherlands)"/>
          <xsd:enumeration value="English"/>
          <xsd:enumeration value="Estonian (Estonia)"/>
          <xsd:enumeration value="Finnish (Finland)"/>
          <xsd:enumeration value="French (France)"/>
          <xsd:enumeration value="German (Germany)"/>
          <xsd:enumeration value="Greek (Greece)"/>
          <xsd:enumeration value="Hebrew (Israel)"/>
          <xsd:enumeration value="Hindi (India)"/>
          <xsd:enumeration value="Hungarian (Hungary)"/>
          <xsd:enumeration value="Indonesian (Indonesia)"/>
          <xsd:enumeration value="Italian (Italy)"/>
          <xsd:enumeration value="Japanese (Japan)"/>
          <xsd:enumeration value="Korean (Korea)"/>
          <xsd:enumeration value="Latvian (Latvia)"/>
          <xsd:enumeration value="Lithuanian (Lithuania)"/>
          <xsd:enumeration value="Malay (Malaysia)"/>
          <xsd:enumeration value="Norwegian (Bokmal) (Norway)"/>
          <xsd:enumeration value="Polish (Poland)"/>
          <xsd:enumeration value="Portuguese (Brazil)"/>
          <xsd:enumeration value="Portuguese (Portugal)"/>
          <xsd:enumeration value="Romanian (Romania)"/>
          <xsd:enumeration value="Russian (Russia)"/>
          <xsd:enumeration value="Serbian (Latin) (Serbia)"/>
          <xsd:enumeration value="Slovak (Slovakia)"/>
          <xsd:enumeration value="Slovenian (Slovenia)"/>
          <xsd:enumeration value="Spanish (Spain)"/>
          <xsd:enumeration value="Swedish (Sweden)"/>
          <xsd:enumeration value="Thai (Thailand)"/>
          <xsd:enumeration value="Turkish (Turkey)"/>
          <xsd:enumeration value="Ukrainian (Ukraine)"/>
          <xsd:enumeration value="Urdu (Islamic Republic of Pakistan)"/>
          <xsd:enumeration value="Vietnamese (Vietnam)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fa91fb-a0ff-4ac5-b2db-65c790d184a4" elementFormDefault="qualified">
    <xsd:import namespace="http://schemas.microsoft.com/office/2006/documentManagement/types"/>
    <xsd:import namespace="http://schemas.microsoft.com/office/infopath/2007/PartnerControls"/>
    <xsd:element name="Document_x0020_Creation_x0020_Date" ma:index="2" nillable="true" ma:displayName="Document Date" ma:default="[today]" ma:description="Enter the date this document was last modified. The upload date has been entered by default." ma:format="DateOnly" ma:internalName="Document_x0020_Creation_x0020_Date" ma:readOnly="false">
      <xsd:simpleType>
        <xsd:restriction base="dms:DateTime"/>
      </xsd:simpleType>
    </xsd:element>
    <xsd:element name="Creator" ma:index="3" nillable="true" ma:displayName="Creator" ma:description="Enter the person primarily responsible for the document. The name of the person uploading the document has been entered by default." ma:list="UserInfo" ma:SharePointGroup="0" ma:internalName="Creato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PA_x0020_Office" ma:index="4" nillable="true" ma:displayName="EPA Office" ma:description="Enter the EPA organization primarily responsible for the document. The office of the person uploading the document has been entered by default." ma:internalName="EPA_x0020_Office" ma:readOnly="false">
      <xsd:simpleType>
        <xsd:restriction base="dms:Text">
          <xsd:maxLength value="255"/>
        </xsd:restriction>
      </xsd:simpleType>
    </xsd:element>
    <xsd:element name="Record" ma:index="5" nillable="true" ma:displayName="Record" ma:default="Shared" ma:description="For documents that provide evidence of EPA decisions and actions, select &quot;Shared&quot; (open access) or &quot;Private&quot; (restricted access)." ma:format="Dropdown" ma:internalName="Record" ma:readOnly="false">
      <xsd:simpleType>
        <xsd:restriction base="dms:Choice">
          <xsd:enumeration value="None"/>
          <xsd:enumeration value="Shared"/>
          <xsd:enumeration value="Private"/>
        </xsd:restriction>
      </xsd:simpleType>
    </xsd:element>
    <xsd:element name="Identifier" ma:index="9" nillable="true" ma:displayName="Identifier" ma:description="Enter all EPA identification numbers applicable to this document, one on each line." ma:internalName="Identifier" ma:readOnly="false">
      <xsd:simpleType>
        <xsd:restriction base="dms:Note">
          <xsd:maxLength value="255"/>
        </xsd:restriction>
      </xsd:simpleType>
    </xsd:element>
    <xsd:element name="EPA_x0020_Contributor" ma:index="11" nillable="true" ma:displayName="EPA Contributor" ma:description="Enter an EPA person who contributed to the creation of the document but is not the primary author." ma:list="UserInfo" ma:SharePointGroup="0" ma:internalName="EPA_x0020_Contributo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xternal_x0020_Contributor" ma:index="12" nillable="true" ma:displayName="External Contributor" ma:description="Enter a non-EPA person who contributed to the creation of the document but is not the primary author." ma:internalName="External_x0020_Contributor" ma:readOnly="false">
      <xsd:simpleType>
        <xsd:restriction base="dms:Note">
          <xsd:maxLength value="255"/>
        </xsd:restriction>
      </xsd:simpleType>
    </xsd:element>
    <xsd:element name="EPA_x0020_Related_x0020_Documents" ma:index="14" nillable="true" ma:displayName="Other Related Documents" ma:description="Enter any related document." ma:internalName="EPA_x0020_Related_x0020_Documents" ma:readOnly="false">
      <xsd:simpleType>
        <xsd:restriction base="dms:Note">
          <xsd:maxLength value="255"/>
        </xsd:restriction>
      </xsd:simpleType>
    </xsd:element>
    <xsd:element name="Rights" ma:index="16" nillable="true" ma:displayName="Rights" ma:description="Enter information about intellectual property rights held over the document (e.g. copyright, patent, trademark)." ma:internalName="Rights" ma:readOnly="false">
      <xsd:simpleType>
        <xsd:restriction base="dms:Note">
          <xsd:maxLength value="255"/>
        </xsd:restriction>
      </xsd:simpleType>
    </xsd:element>
    <xsd:element name="j747ac98061d40f0aa7bd47e1db5675d" ma:index="19" nillable="true" ma:taxonomy="true" ma:internalName="j747ac98061d40f0aa7bd47e1db5675d" ma:taxonomyFieldName="Document_x0020_Type" ma:displayName="Document Type" ma:readOnly="false" ma:default="" ma:fieldId="{3747ac98-061d-40f0-aa7b-d47e1db5675d}" ma:sspId="29f62856-1543-49d4-a736-4569d363f533" ma:termSetId="e06cd6a9-a175-4da0-81cb-8dba7aa394a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KeywordTaxHTField" ma:index="21" nillable="true" ma:taxonomy="true" ma:internalName="TaxKeywordTaxHTField" ma:taxonomyFieldName="TaxKeyword" ma:displayName="Enterprise Keywords" ma:readOnly="false" ma:fieldId="{23f27201-bee3-471e-b2e7-b64fd8b7ca38}" ma:taxonomyMulti="true" ma:sspId="29f62856-1543-49d4-a736-4569d363f533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Label" ma:index="23" nillable="true" ma:displayName="Taxonomy Catch All Column1" ma:hidden="true" ma:list="{62c71919-e108-40f9-91ea-8fb0d6703598}" ma:internalName="TaxCatchAllLabel" ma:readOnly="true" ma:showField="CatchAllDataLabel" ma:web="6dd00b4f-ec51-4cb9-b61f-300b4064a7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" ma:index="24" nillable="true" ma:displayName="Taxonomy Catch All Column" ma:hidden="true" ma:list="{62c71919-e108-40f9-91ea-8fb0d6703598}" ma:internalName="TaxCatchAll" ma:showField="CatchAllData" ma:web="6dd00b4f-ec51-4cb9-b61f-300b4064a7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.v3" elementFormDefault="qualified">
    <xsd:import namespace="http://schemas.microsoft.com/office/2006/documentManagement/types"/>
    <xsd:import namespace="http://schemas.microsoft.com/office/infopath/2007/PartnerControls"/>
    <xsd:element name="CategoryDescription" ma:index="6" nillable="true" ma:displayName="Description" ma:description="Enter a brief description." ma:internalName="CategoryDescription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Coverage" ma:index="13" nillable="true" ma:displayName="Coverage" ma:description="Enter the geographic location, jurisdiction, or time period for which the document is relevant." ma:internalName="_Coverage" ma:readOnly="false">
      <xsd:simpleType>
        <xsd:restriction base="dms:Text">
          <xsd:maxLength value="255"/>
        </xsd:restriction>
      </xsd:simpleType>
    </xsd:element>
    <xsd:element name="_Source" ma:index="15" nillable="true" ma:displayName="Source" ma:description="Enter a source from which the document is derived." ma:internalName="_Source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fe4a47-09aa-48f3-9505-8aecb2ee1d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3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33" nillable="true" ma:taxonomy="true" ma:internalName="lcf76f155ced4ddcb4097134ff3c332f" ma:taxonomyFieldName="MediaServiceImageTags" ma:displayName="Image Tags" ma:readOnly="false" ma:fieldId="{5cf76f15-5ced-4ddc-b409-7134ff3c332f}" ma:taxonomyMulti="true" ma:sspId="29f62856-1543-49d4-a736-4569d363f53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3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35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4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4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d00b4f-ec51-4cb9-b61f-300b4064a75b" elementFormDefault="qualified">
    <xsd:import namespace="http://schemas.microsoft.com/office/2006/documentManagement/types"/>
    <xsd:import namespace="http://schemas.microsoft.com/office/infopath/2007/PartnerControls"/>
    <xsd:element name="SharedWithUsers" ma:index="3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5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3071CA6-25A9-42F2-BF13-0FF064E54BDD}">
  <ds:schemaRefs>
    <ds:schemaRef ds:uri="4ffa91fb-a0ff-4ac5-b2db-65c790d184a4"/>
    <ds:schemaRef ds:uri="61fe4a47-09aa-48f3-9505-8aecb2ee1d92"/>
    <ds:schemaRef ds:uri="6dd00b4f-ec51-4cb9-b61f-300b4064a75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.v3"/>
    <ds:schemaRef ds:uri="http://schemas.microsoft.com/sharepoint/v3"/>
    <ds:schemaRef ds:uri="http://schemas.microsoft.com/sharepoint/v3/field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6A62655-C507-42AB-933E-AECD42F397EB}">
  <ds:schemaRefs>
    <ds:schemaRef ds:uri="Microsoft.SharePoint.Taxonomy.ContentTypeSync"/>
  </ds:schemaRefs>
</ds:datastoreItem>
</file>

<file path=customXml/itemProps3.xml><?xml version="1.0" encoding="utf-8"?>
<ds:datastoreItem xmlns:ds="http://schemas.openxmlformats.org/officeDocument/2006/customXml" ds:itemID="{FED913C4-EB84-42F3-85D2-9E9EE74775B4}">
  <ds:schemaRefs>
    <ds:schemaRef ds:uri="4ffa91fb-a0ff-4ac5-b2db-65c790d184a4"/>
    <ds:schemaRef ds:uri="61fe4a47-09aa-48f3-9505-8aecb2ee1d92"/>
    <ds:schemaRef ds:uri="6dd00b4f-ec51-4cb9-b61f-300b4064a75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.v3"/>
    <ds:schemaRef ds:uri="http://schemas.microsoft.com/sharepoint/v3"/>
    <ds:schemaRef ds:uri="http://schemas.microsoft.com/sharepoint/v3/fields"/>
    <ds:schemaRef ds:uri="http://schemas.openxmlformats.org/package/2006/metadata/core-properties"/>
    <ds:schemaRef ds:uri="http://www.w3.org/2001/XMLSchema"/>
  </ds:schemaRefs>
</ds:datastoreItem>
</file>

<file path=customXml/itemProps4.xml><?xml version="1.0" encoding="utf-8"?>
<ds:datastoreItem xmlns:ds="http://schemas.openxmlformats.org/officeDocument/2006/customXml" ds:itemID="{35C1104C-0431-471E-BFEC-ECCE1F9FBA7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Weston</vt:lpstr>
      <vt:lpstr>Lithium-Ion Battery Response Training</vt:lpstr>
      <vt:lpstr>49 CFR 173.185 Lithium Cells and Batteries</vt:lpstr>
      <vt:lpstr>DOT Restrictions for DDR Batteries</vt:lpstr>
      <vt:lpstr>Identification of DDR Batteries</vt:lpstr>
      <vt:lpstr>DOT Involvement at Sites</vt:lpstr>
      <vt:lpstr>Transportation Options for DDR Batteries</vt:lpstr>
      <vt:lpstr>Fully Regulated</vt:lpstr>
      <vt:lpstr>Emergency Waiver</vt:lpstr>
      <vt:lpstr>Outside of Commerce</vt:lpstr>
      <vt:lpstr>DOT Special Permits</vt:lpstr>
      <vt:lpstr>DOT SP-16532: held by ER, not site-specific</vt:lpstr>
      <vt:lpstr>DOT SP-21329: held by R4, site-specific</vt:lpstr>
      <vt:lpstr>Manufacturer Special Permits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Ball, Stephen</dc:creator>
  <cp:revision>3</cp:revision>
  <dcterms:created xsi:type="dcterms:W3CDTF">2025-08-12T15:05:20Z</dcterms:created>
  <dcterms:modified xsi:type="dcterms:W3CDTF">2025-09-08T15:55:27Z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0x0101006F66096F06F95D4883D9FA1B5236D220</vt:lpwstr>
  </property>
  <property fmtid="{D5CDD505-2E9C-101B-9397-08002B2CF9AE}" pid="3" name="TaxKeyword">
    <vt:lpwstr/>
  </property>
  <property fmtid="{D5CDD505-2E9C-101B-9397-08002B2CF9AE}" pid="4" name="Document_x0020_Type">
    <vt:lpwstr/>
  </property>
  <property fmtid="{D5CDD505-2E9C-101B-9397-08002B2CF9AE}" pid="5" name="MediaServiceImageTags">
    <vt:lpwstr/>
  </property>
  <property fmtid="{D5CDD505-2E9C-101B-9397-08002B2CF9AE}" pid="6" name="e3f09c3df709400db2417a7161762d62">
    <vt:lpwstr/>
  </property>
  <property fmtid="{D5CDD505-2E9C-101B-9397-08002B2CF9AE}" pid="7" name="EPA_x0020_Subject">
    <vt:lpwstr/>
  </property>
  <property fmtid="{D5CDD505-2E9C-101B-9397-08002B2CF9AE}" pid="8" name="Document Type">
    <vt:lpwstr/>
  </property>
  <property fmtid="{D5CDD505-2E9C-101B-9397-08002B2CF9AE}" pid="9" name="EPA Subject">
    <vt:lpwstr/>
  </property>
</Properties>
</file>