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63" r:id="rId4"/>
    <p:sldId id="258" r:id="rId5"/>
    <p:sldId id="262" r:id="rId6"/>
    <p:sldId id="259" r:id="rId7"/>
    <p:sldId id="260" r:id="rId8"/>
    <p:sldId id="266" r:id="rId9"/>
    <p:sldId id="264" r:id="rId10"/>
    <p:sldId id="265" r:id="rId11"/>
    <p:sldId id="261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87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559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63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204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836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23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511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787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460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822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340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1CF6C-DB98-48A4-A6CF-2F0C83F125E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7A044-E9FB-4B83-A86D-5191519084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47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rsayre@santacruzcountyaz.gov" TargetMode="External"/><Relationship Id="rId7" Type="http://schemas.openxmlformats.org/officeDocument/2006/relationships/image" Target="../media/image4.jpg"/><Relationship Id="rId2" Type="http://schemas.openxmlformats.org/officeDocument/2006/relationships/hyperlink" Target="mailto:fgranados@rioricofire.or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2017 Santa Cruz County Arizona</a:t>
            </a:r>
            <a:br>
              <a:rPr lang="en-US" dirty="0" smtClean="0"/>
            </a:br>
            <a:r>
              <a:rPr lang="en-US" dirty="0" smtClean="0"/>
              <a:t>Propane Class and Live Fire Exercise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447800"/>
            <a:ext cx="7848599" cy="5387181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09" y="1489363"/>
            <a:ext cx="1767720" cy="11763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09" y="3124200"/>
            <a:ext cx="1703730" cy="16813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09" y="5271655"/>
            <a:ext cx="16002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12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81000"/>
            <a:ext cx="8000999" cy="6000749"/>
          </a:xfrm>
        </p:spPr>
      </p:pic>
    </p:spTree>
    <p:extLst>
      <p:ext uri="{BB962C8B-B14F-4D97-AF65-F5344CB8AC3E}">
        <p14:creationId xmlns:p14="http://schemas.microsoft.com/office/powerpoint/2010/main" val="68173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81000"/>
            <a:ext cx="8168217" cy="6126163"/>
          </a:xfrm>
        </p:spPr>
      </p:pic>
    </p:spTree>
    <p:extLst>
      <p:ext uri="{BB962C8B-B14F-4D97-AF65-F5344CB8AC3E}">
        <p14:creationId xmlns:p14="http://schemas.microsoft.com/office/powerpoint/2010/main" val="407186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4800"/>
            <a:ext cx="8371417" cy="6278563"/>
          </a:xfrm>
        </p:spPr>
      </p:pic>
    </p:spTree>
    <p:extLst>
      <p:ext uri="{BB962C8B-B14F-4D97-AF65-F5344CB8AC3E}">
        <p14:creationId xmlns:p14="http://schemas.microsoft.com/office/powerpoint/2010/main" val="217232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28600"/>
            <a:ext cx="8534400" cy="6400800"/>
          </a:xfrm>
        </p:spPr>
      </p:pic>
    </p:spTree>
    <p:extLst>
      <p:ext uri="{BB962C8B-B14F-4D97-AF65-F5344CB8AC3E}">
        <p14:creationId xmlns:p14="http://schemas.microsoft.com/office/powerpoint/2010/main" val="423915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8473017" cy="6354763"/>
          </a:xfrm>
        </p:spPr>
      </p:pic>
    </p:spTree>
    <p:extLst>
      <p:ext uri="{BB962C8B-B14F-4D97-AF65-F5344CB8AC3E}">
        <p14:creationId xmlns:p14="http://schemas.microsoft.com/office/powerpoint/2010/main" val="163610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8473017" cy="6354763"/>
          </a:xfrm>
        </p:spPr>
      </p:pic>
    </p:spTree>
    <p:extLst>
      <p:ext uri="{BB962C8B-B14F-4D97-AF65-F5344CB8AC3E}">
        <p14:creationId xmlns:p14="http://schemas.microsoft.com/office/powerpoint/2010/main" val="120544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28600"/>
            <a:ext cx="8427508" cy="6320631"/>
          </a:xfrm>
        </p:spPr>
      </p:pic>
    </p:spTree>
    <p:extLst>
      <p:ext uri="{BB962C8B-B14F-4D97-AF65-F5344CB8AC3E}">
        <p14:creationId xmlns:p14="http://schemas.microsoft.com/office/powerpoint/2010/main" val="398648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38200" y="-1143000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23018"/>
            <a:ext cx="5126236" cy="6834982"/>
          </a:xfrm>
        </p:spPr>
      </p:pic>
    </p:spTree>
    <p:extLst>
      <p:ext uri="{BB962C8B-B14F-4D97-AF65-F5344CB8AC3E}">
        <p14:creationId xmlns:p14="http://schemas.microsoft.com/office/powerpoint/2010/main" val="58360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0"/>
            <a:ext cx="5126236" cy="6834982"/>
          </a:xfrm>
        </p:spPr>
      </p:pic>
    </p:spTree>
    <p:extLst>
      <p:ext uri="{BB962C8B-B14F-4D97-AF65-F5344CB8AC3E}">
        <p14:creationId xmlns:p14="http://schemas.microsoft.com/office/powerpoint/2010/main" val="65503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"/>
            <a:ext cx="8686800" cy="6515100"/>
          </a:xfrm>
        </p:spPr>
      </p:pic>
    </p:spTree>
    <p:extLst>
      <p:ext uri="{BB962C8B-B14F-4D97-AF65-F5344CB8AC3E}">
        <p14:creationId xmlns:p14="http://schemas.microsoft.com/office/powerpoint/2010/main" val="306836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                         Questions?</a:t>
            </a:r>
            <a:br>
              <a:rPr lang="en-US" dirty="0" smtClean="0"/>
            </a:br>
            <a:r>
              <a:rPr lang="en-US" sz="2400" dirty="0" smtClean="0"/>
              <a:t>Frank Granados  </a:t>
            </a:r>
            <a:r>
              <a:rPr lang="en-US" sz="2400" dirty="0" smtClean="0">
                <a:hlinkClick r:id="rId2"/>
              </a:rPr>
              <a:t>fgranados@rioricofire.org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Ray Sayre </a:t>
            </a:r>
            <a:r>
              <a:rPr lang="en-US" sz="2400" dirty="0" smtClean="0">
                <a:hlinkClick r:id="rId3"/>
              </a:rPr>
              <a:t>rsayre@santacruzcountyaz.gov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Rod Jones  rodney.jones@amerigas.com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489363"/>
            <a:ext cx="7848599" cy="5345618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09" y="1489363"/>
            <a:ext cx="1767720" cy="11763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09" y="3124200"/>
            <a:ext cx="1703730" cy="16813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09" y="5271655"/>
            <a:ext cx="16002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13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8</Words>
  <Application>Microsoft Office PowerPoint</Application>
  <PresentationFormat>On-screen Show (4:3)</PresentationFormat>
  <Paragraphs>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2017 Santa Cruz County Arizona Propane Class and Live Fire Exercise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         Questions? Frank Granados  fgranados@rioricofire.org Ray Sayre rsayre@santacruzcountyaz.gov Rod Jones  rodney.jones@amerigas.com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 Granados</dc:creator>
  <cp:lastModifiedBy>Frank Granados</cp:lastModifiedBy>
  <cp:revision>8</cp:revision>
  <dcterms:created xsi:type="dcterms:W3CDTF">2017-04-25T13:42:03Z</dcterms:created>
  <dcterms:modified xsi:type="dcterms:W3CDTF">2017-04-27T13:58:16Z</dcterms:modified>
</cp:coreProperties>
</file>