
<file path=[Content_Types].xml><?xml version="1.0" encoding="utf-8"?>
<Types xmlns="http://schemas.openxmlformats.org/package/2006/content-types">
  <Default Extension="emf" ContentType="image/x-emf"/>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comments/modernComment_114_8DFE19C5.xml" ContentType="application/vnd.ms-powerpoint.comments+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comments/modernComment_117_5ABB9E88.xml" ContentType="application/vnd.ms-powerpoint.comments+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27"/>
  </p:notesMasterIdLst>
  <p:sldIdLst>
    <p:sldId id="256" r:id="rId6"/>
    <p:sldId id="257" r:id="rId7"/>
    <p:sldId id="259" r:id="rId8"/>
    <p:sldId id="260" r:id="rId9"/>
    <p:sldId id="261" r:id="rId10"/>
    <p:sldId id="262" r:id="rId11"/>
    <p:sldId id="263" r:id="rId12"/>
    <p:sldId id="264" r:id="rId13"/>
    <p:sldId id="266" r:id="rId14"/>
    <p:sldId id="267" r:id="rId15"/>
    <p:sldId id="268" r:id="rId16"/>
    <p:sldId id="270" r:id="rId17"/>
    <p:sldId id="271" r:id="rId18"/>
    <p:sldId id="272" r:id="rId19"/>
    <p:sldId id="274" r:id="rId20"/>
    <p:sldId id="275" r:id="rId21"/>
    <p:sldId id="276" r:id="rId22"/>
    <p:sldId id="277" r:id="rId23"/>
    <p:sldId id="278" r:id="rId24"/>
    <p:sldId id="279" r:id="rId25"/>
    <p:sldId id="280"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1852347-F9FC-33D3-E730-7B2E444A0082}" name="Ball, Stephen" initials="SB" userId="S::Ball.Stephen@epa.gov::dcb9d99b-4ab3-48c6-b30d-4d0a5150d23c"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E930C9C-0C45-D028-FED0-25DD7200D424}" v="1" dt="2025-09-25T23:55:53.91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microsoft.com/office/2018/10/relationships/authors" Target="author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microsoft.com/office/2016/11/relationships/changesInfo" Target="changesInfos/changesInfo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ableStyles" Target="tableStyle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notesMaster" Target="notesMasters/notesMaster1.xml"/><Relationship Id="rId30" Type="http://schemas.openxmlformats.org/officeDocument/2006/relationships/theme" Target="theme/theme1.xml"/><Relationship Id="rId8"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asser, Bryan" userId="S::vasser.bryan@epa.gov::80406c9c-e883-4ef8-bc47-c2d608b036a3" providerId="AD" clId="Web-{14BA7DA4-E485-90B5-C00F-23654CA7D6F5}"/>
    <pc:docChg chg="modSld">
      <pc:chgData name="Vasser, Bryan" userId="S::vasser.bryan@epa.gov::80406c9c-e883-4ef8-bc47-c2d608b036a3" providerId="AD" clId="Web-{14BA7DA4-E485-90B5-C00F-23654CA7D6F5}" dt="2025-08-15T18:15:05.966" v="0"/>
      <pc:docMkLst>
        <pc:docMk/>
      </pc:docMkLst>
      <pc:sldChg chg="mod modShow">
        <pc:chgData name="Vasser, Bryan" userId="S::vasser.bryan@epa.gov::80406c9c-e883-4ef8-bc47-c2d608b036a3" providerId="AD" clId="Web-{14BA7DA4-E485-90B5-C00F-23654CA7D6F5}" dt="2025-08-15T18:15:05.966" v="0"/>
        <pc:sldMkLst>
          <pc:docMk/>
          <pc:sldMk cId="3188377834" sldId="280"/>
        </pc:sldMkLst>
      </pc:sldChg>
    </pc:docChg>
  </pc:docChgLst>
  <pc:docChgLst>
    <pc:chgData name="Vasser, Bryan" userId="80406c9c-e883-4ef8-bc47-c2d608b036a3" providerId="ADAL" clId="{C7776E10-6B23-4494-A104-0606569DF635}"/>
    <pc:docChg chg="modSld">
      <pc:chgData name="Vasser, Bryan" userId="80406c9c-e883-4ef8-bc47-c2d608b036a3" providerId="ADAL" clId="{C7776E10-6B23-4494-A104-0606569DF635}" dt="2025-09-23T23:41:39.810" v="0" actId="729"/>
      <pc:docMkLst>
        <pc:docMk/>
      </pc:docMkLst>
      <pc:sldChg chg="mod modShow">
        <pc:chgData name="Vasser, Bryan" userId="80406c9c-e883-4ef8-bc47-c2d608b036a3" providerId="ADAL" clId="{C7776E10-6B23-4494-A104-0606569DF635}" dt="2025-09-23T23:41:39.810" v="0" actId="729"/>
        <pc:sldMkLst>
          <pc:docMk/>
          <pc:sldMk cId="1722542094" sldId="274"/>
        </pc:sldMkLst>
      </pc:sldChg>
      <pc:sldChg chg="mod modShow">
        <pc:chgData name="Vasser, Bryan" userId="80406c9c-e883-4ef8-bc47-c2d608b036a3" providerId="ADAL" clId="{C7776E10-6B23-4494-A104-0606569DF635}" dt="2025-09-23T23:41:39.810" v="0" actId="729"/>
        <pc:sldMkLst>
          <pc:docMk/>
          <pc:sldMk cId="2294760833" sldId="275"/>
        </pc:sldMkLst>
      </pc:sldChg>
    </pc:docChg>
  </pc:docChgLst>
  <pc:docChgLst>
    <pc:chgData name="Critchlow, Maggy" userId="d7bd3d0a-654e-487f-bc94-2749320f92fd" providerId="ADAL" clId="{8E7857C2-A292-4931-9B27-E6C7F0E34700}"/>
    <pc:docChg chg="undo redo custSel addSld delSld modSld sldOrd">
      <pc:chgData name="Critchlow, Maggy" userId="d7bd3d0a-654e-487f-bc94-2749320f92fd" providerId="ADAL" clId="{8E7857C2-A292-4931-9B27-E6C7F0E34700}" dt="2025-08-13T21:27:23.797" v="1456" actId="1076"/>
      <pc:docMkLst>
        <pc:docMk/>
      </pc:docMkLst>
      <pc:sldChg chg="modSp mod">
        <pc:chgData name="Critchlow, Maggy" userId="d7bd3d0a-654e-487f-bc94-2749320f92fd" providerId="ADAL" clId="{8E7857C2-A292-4931-9B27-E6C7F0E34700}" dt="2025-08-13T20:35:34.189" v="74" actId="20577"/>
        <pc:sldMkLst>
          <pc:docMk/>
          <pc:sldMk cId="689480661" sldId="256"/>
        </pc:sldMkLst>
      </pc:sldChg>
      <pc:sldChg chg="del">
        <pc:chgData name="Critchlow, Maggy" userId="d7bd3d0a-654e-487f-bc94-2749320f92fd" providerId="ADAL" clId="{8E7857C2-A292-4931-9B27-E6C7F0E34700}" dt="2025-08-13T20:36:33.003" v="75" actId="2696"/>
        <pc:sldMkLst>
          <pc:docMk/>
          <pc:sldMk cId="266127011" sldId="257"/>
        </pc:sldMkLst>
      </pc:sldChg>
      <pc:sldChg chg="modSp new mod">
        <pc:chgData name="Critchlow, Maggy" userId="d7bd3d0a-654e-487f-bc94-2749320f92fd" providerId="ADAL" clId="{8E7857C2-A292-4931-9B27-E6C7F0E34700}" dt="2025-08-13T20:37:02.930" v="93" actId="1076"/>
        <pc:sldMkLst>
          <pc:docMk/>
          <pc:sldMk cId="927995610" sldId="257"/>
        </pc:sldMkLst>
      </pc:sldChg>
      <pc:sldChg chg="addSp delSp modSp new mod">
        <pc:chgData name="Critchlow, Maggy" userId="d7bd3d0a-654e-487f-bc94-2749320f92fd" providerId="ADAL" clId="{8E7857C2-A292-4931-9B27-E6C7F0E34700}" dt="2025-08-13T20:38:03.979" v="117" actId="1076"/>
        <pc:sldMkLst>
          <pc:docMk/>
          <pc:sldMk cId="1683771455" sldId="258"/>
        </pc:sldMkLst>
      </pc:sldChg>
      <pc:sldChg chg="addSp delSp modSp new mod">
        <pc:chgData name="Critchlow, Maggy" userId="d7bd3d0a-654e-487f-bc94-2749320f92fd" providerId="ADAL" clId="{8E7857C2-A292-4931-9B27-E6C7F0E34700}" dt="2025-08-13T20:38:24.725" v="134" actId="1076"/>
        <pc:sldMkLst>
          <pc:docMk/>
          <pc:sldMk cId="3565002553" sldId="259"/>
        </pc:sldMkLst>
      </pc:sldChg>
      <pc:sldChg chg="addSp delSp modSp new mod">
        <pc:chgData name="Critchlow, Maggy" userId="d7bd3d0a-654e-487f-bc94-2749320f92fd" providerId="ADAL" clId="{8E7857C2-A292-4931-9B27-E6C7F0E34700}" dt="2025-08-13T20:42:14.783" v="249" actId="2711"/>
        <pc:sldMkLst>
          <pc:docMk/>
          <pc:sldMk cId="115958924" sldId="260"/>
        </pc:sldMkLst>
      </pc:sldChg>
      <pc:sldChg chg="addSp modSp new mod">
        <pc:chgData name="Critchlow, Maggy" userId="d7bd3d0a-654e-487f-bc94-2749320f92fd" providerId="ADAL" clId="{8E7857C2-A292-4931-9B27-E6C7F0E34700}" dt="2025-08-13T20:43:08.160" v="281" actId="1076"/>
        <pc:sldMkLst>
          <pc:docMk/>
          <pc:sldMk cId="1140790240" sldId="261"/>
        </pc:sldMkLst>
      </pc:sldChg>
      <pc:sldChg chg="modSp add mod ord">
        <pc:chgData name="Critchlow, Maggy" userId="d7bd3d0a-654e-487f-bc94-2749320f92fd" providerId="ADAL" clId="{8E7857C2-A292-4931-9B27-E6C7F0E34700}" dt="2025-08-13T20:47:46.524" v="523" actId="20577"/>
        <pc:sldMkLst>
          <pc:docMk/>
          <pc:sldMk cId="1860263359" sldId="262"/>
        </pc:sldMkLst>
      </pc:sldChg>
      <pc:sldChg chg="addSp modSp new mod">
        <pc:chgData name="Critchlow, Maggy" userId="d7bd3d0a-654e-487f-bc94-2749320f92fd" providerId="ADAL" clId="{8E7857C2-A292-4931-9B27-E6C7F0E34700}" dt="2025-08-13T20:59:42.066" v="822" actId="20577"/>
        <pc:sldMkLst>
          <pc:docMk/>
          <pc:sldMk cId="2743451475" sldId="263"/>
        </pc:sldMkLst>
      </pc:sldChg>
      <pc:sldChg chg="addSp delSp modSp new mod">
        <pc:chgData name="Critchlow, Maggy" userId="d7bd3d0a-654e-487f-bc94-2749320f92fd" providerId="ADAL" clId="{8E7857C2-A292-4931-9B27-E6C7F0E34700}" dt="2025-08-13T20:51:06.820" v="565" actId="255"/>
        <pc:sldMkLst>
          <pc:docMk/>
          <pc:sldMk cId="3424752372" sldId="264"/>
        </pc:sldMkLst>
      </pc:sldChg>
      <pc:sldChg chg="modSp add mod ord">
        <pc:chgData name="Critchlow, Maggy" userId="d7bd3d0a-654e-487f-bc94-2749320f92fd" providerId="ADAL" clId="{8E7857C2-A292-4931-9B27-E6C7F0E34700}" dt="2025-08-13T20:48:21.879" v="525"/>
        <pc:sldMkLst>
          <pc:docMk/>
          <pc:sldMk cId="2406690295" sldId="265"/>
        </pc:sldMkLst>
      </pc:sldChg>
      <pc:sldChg chg="addSp modSp new mod">
        <pc:chgData name="Critchlow, Maggy" userId="d7bd3d0a-654e-487f-bc94-2749320f92fd" providerId="ADAL" clId="{8E7857C2-A292-4931-9B27-E6C7F0E34700}" dt="2025-08-13T20:53:15.352" v="605" actId="1076"/>
        <pc:sldMkLst>
          <pc:docMk/>
          <pc:sldMk cId="766127220" sldId="266"/>
        </pc:sldMkLst>
      </pc:sldChg>
      <pc:sldChg chg="addSp delSp modSp new mod">
        <pc:chgData name="Critchlow, Maggy" userId="d7bd3d0a-654e-487f-bc94-2749320f92fd" providerId="ADAL" clId="{8E7857C2-A292-4931-9B27-E6C7F0E34700}" dt="2025-08-13T20:56:07.847" v="664" actId="1076"/>
        <pc:sldMkLst>
          <pc:docMk/>
          <pc:sldMk cId="75843770" sldId="267"/>
        </pc:sldMkLst>
      </pc:sldChg>
      <pc:sldChg chg="addSp modSp new mod">
        <pc:chgData name="Critchlow, Maggy" userId="d7bd3d0a-654e-487f-bc94-2749320f92fd" providerId="ADAL" clId="{8E7857C2-A292-4931-9B27-E6C7F0E34700}" dt="2025-08-13T20:57:16.660" v="701" actId="1076"/>
        <pc:sldMkLst>
          <pc:docMk/>
          <pc:sldMk cId="4155621157" sldId="268"/>
        </pc:sldMkLst>
      </pc:sldChg>
      <pc:sldChg chg="modSp add mod">
        <pc:chgData name="Critchlow, Maggy" userId="d7bd3d0a-654e-487f-bc94-2749320f92fd" providerId="ADAL" clId="{8E7857C2-A292-4931-9B27-E6C7F0E34700}" dt="2025-08-13T20:58:07.982" v="750" actId="2711"/>
        <pc:sldMkLst>
          <pc:docMk/>
          <pc:sldMk cId="727383048" sldId="269"/>
        </pc:sldMkLst>
      </pc:sldChg>
      <pc:sldChg chg="addSp modSp new mod">
        <pc:chgData name="Critchlow, Maggy" userId="d7bd3d0a-654e-487f-bc94-2749320f92fd" providerId="ADAL" clId="{8E7857C2-A292-4931-9B27-E6C7F0E34700}" dt="2025-08-13T21:00:29.841" v="836" actId="1076"/>
        <pc:sldMkLst>
          <pc:docMk/>
          <pc:sldMk cId="3489472276" sldId="270"/>
        </pc:sldMkLst>
      </pc:sldChg>
      <pc:sldChg chg="addSp delSp modSp new mod ord">
        <pc:chgData name="Critchlow, Maggy" userId="d7bd3d0a-654e-487f-bc94-2749320f92fd" providerId="ADAL" clId="{8E7857C2-A292-4931-9B27-E6C7F0E34700}" dt="2025-08-13T21:03:02.542" v="882" actId="2711"/>
        <pc:sldMkLst>
          <pc:docMk/>
          <pc:sldMk cId="1710165979" sldId="271"/>
        </pc:sldMkLst>
      </pc:sldChg>
      <pc:sldChg chg="addSp delSp modSp new mod">
        <pc:chgData name="Critchlow, Maggy" userId="d7bd3d0a-654e-487f-bc94-2749320f92fd" providerId="ADAL" clId="{8E7857C2-A292-4931-9B27-E6C7F0E34700}" dt="2025-08-13T21:08:30.320" v="924" actId="1076"/>
        <pc:sldMkLst>
          <pc:docMk/>
          <pc:sldMk cId="3952821123" sldId="272"/>
        </pc:sldMkLst>
      </pc:sldChg>
      <pc:sldChg chg="addSp delSp modSp new mod">
        <pc:chgData name="Critchlow, Maggy" userId="d7bd3d0a-654e-487f-bc94-2749320f92fd" providerId="ADAL" clId="{8E7857C2-A292-4931-9B27-E6C7F0E34700}" dt="2025-08-13T21:09:30.530" v="962" actId="2711"/>
        <pc:sldMkLst>
          <pc:docMk/>
          <pc:sldMk cId="302441671" sldId="273"/>
        </pc:sldMkLst>
      </pc:sldChg>
      <pc:sldChg chg="addSp delSp modSp new mod modAnim">
        <pc:chgData name="Critchlow, Maggy" userId="d7bd3d0a-654e-487f-bc94-2749320f92fd" providerId="ADAL" clId="{8E7857C2-A292-4931-9B27-E6C7F0E34700}" dt="2025-08-13T21:09:58.492" v="988" actId="1076"/>
        <pc:sldMkLst>
          <pc:docMk/>
          <pc:sldMk cId="1722542094" sldId="274"/>
        </pc:sldMkLst>
      </pc:sldChg>
      <pc:sldChg chg="addSp delSp modSp new mod">
        <pc:chgData name="Critchlow, Maggy" userId="d7bd3d0a-654e-487f-bc94-2749320f92fd" providerId="ADAL" clId="{8E7857C2-A292-4931-9B27-E6C7F0E34700}" dt="2025-08-13T21:11:25.464" v="1031" actId="404"/>
        <pc:sldMkLst>
          <pc:docMk/>
          <pc:sldMk cId="2294760833" sldId="275"/>
        </pc:sldMkLst>
      </pc:sldChg>
      <pc:sldChg chg="addSp delSp modSp new mod">
        <pc:chgData name="Critchlow, Maggy" userId="d7bd3d0a-654e-487f-bc94-2749320f92fd" providerId="ADAL" clId="{8E7857C2-A292-4931-9B27-E6C7F0E34700}" dt="2025-08-13T21:14:48.643" v="1177" actId="255"/>
        <pc:sldMkLst>
          <pc:docMk/>
          <pc:sldMk cId="2382240197" sldId="276"/>
        </pc:sldMkLst>
      </pc:sldChg>
      <pc:sldChg chg="addSp delSp modSp new mod">
        <pc:chgData name="Critchlow, Maggy" userId="d7bd3d0a-654e-487f-bc94-2749320f92fd" providerId="ADAL" clId="{8E7857C2-A292-4931-9B27-E6C7F0E34700}" dt="2025-08-13T21:19:33.705" v="1242" actId="1076"/>
        <pc:sldMkLst>
          <pc:docMk/>
          <pc:sldMk cId="3431447154" sldId="277"/>
        </pc:sldMkLst>
      </pc:sldChg>
      <pc:sldChg chg="addSp delSp modSp new mod">
        <pc:chgData name="Critchlow, Maggy" userId="d7bd3d0a-654e-487f-bc94-2749320f92fd" providerId="ADAL" clId="{8E7857C2-A292-4931-9B27-E6C7F0E34700}" dt="2025-08-13T21:23:33.536" v="1312" actId="2711"/>
        <pc:sldMkLst>
          <pc:docMk/>
          <pc:sldMk cId="2364300344" sldId="278"/>
        </pc:sldMkLst>
      </pc:sldChg>
      <pc:sldChg chg="addSp delSp modSp new mod">
        <pc:chgData name="Critchlow, Maggy" userId="d7bd3d0a-654e-487f-bc94-2749320f92fd" providerId="ADAL" clId="{8E7857C2-A292-4931-9B27-E6C7F0E34700}" dt="2025-08-13T21:26:20.846" v="1409"/>
        <pc:sldMkLst>
          <pc:docMk/>
          <pc:sldMk cId="1522245256" sldId="279"/>
        </pc:sldMkLst>
      </pc:sldChg>
      <pc:sldChg chg="addSp delSp modSp new mod">
        <pc:chgData name="Critchlow, Maggy" userId="d7bd3d0a-654e-487f-bc94-2749320f92fd" providerId="ADAL" clId="{8E7857C2-A292-4931-9B27-E6C7F0E34700}" dt="2025-08-13T21:27:23.797" v="1456" actId="1076"/>
        <pc:sldMkLst>
          <pc:docMk/>
          <pc:sldMk cId="3188377834" sldId="280"/>
        </pc:sldMkLst>
      </pc:sldChg>
    </pc:docChg>
  </pc:docChgLst>
  <pc:docChgLst>
    <pc:chgData name="Vasser, Bryan" userId="S::vasser.bryan@epa.gov::80406c9c-e883-4ef8-bc47-c2d608b036a3" providerId="AD" clId="Web-{EE930C9C-0C45-D028-FED0-25DD7200D424}"/>
    <pc:docChg chg="modSld">
      <pc:chgData name="Vasser, Bryan" userId="S::vasser.bryan@epa.gov::80406c9c-e883-4ef8-bc47-c2d608b036a3" providerId="AD" clId="Web-{EE930C9C-0C45-D028-FED0-25DD7200D424}" dt="2025-09-25T23:55:53.912" v="0"/>
      <pc:docMkLst>
        <pc:docMk/>
      </pc:docMkLst>
      <pc:sldChg chg="mod modShow">
        <pc:chgData name="Vasser, Bryan" userId="S::vasser.bryan@epa.gov::80406c9c-e883-4ef8-bc47-c2d608b036a3" providerId="AD" clId="Web-{EE930C9C-0C45-D028-FED0-25DD7200D424}" dt="2025-09-25T23:55:53.912" v="0"/>
        <pc:sldMkLst>
          <pc:docMk/>
          <pc:sldMk cId="115958924" sldId="260"/>
        </pc:sldMkLst>
      </pc:sldChg>
    </pc:docChg>
  </pc:docChgLst>
  <pc:docChgLst>
    <pc:chgData name="Vasser, Bryan" userId="S::vasser.bryan@epa.gov::80406c9c-e883-4ef8-bc47-c2d608b036a3" providerId="AD" clId="Web-{16995768-754C-FEAE-33CE-7F6DFA6920EB}"/>
    <pc:docChg chg="delSld modSld">
      <pc:chgData name="Vasser, Bryan" userId="S::vasser.bryan@epa.gov::80406c9c-e883-4ef8-bc47-c2d608b036a3" providerId="AD" clId="Web-{16995768-754C-FEAE-33CE-7F6DFA6920EB}" dt="2025-08-27T20:31:13.369" v="73" actId="1076"/>
      <pc:docMkLst>
        <pc:docMk/>
      </pc:docMkLst>
      <pc:sldChg chg="del">
        <pc:chgData name="Vasser, Bryan" userId="S::vasser.bryan@epa.gov::80406c9c-e883-4ef8-bc47-c2d608b036a3" providerId="AD" clId="Web-{16995768-754C-FEAE-33CE-7F6DFA6920EB}" dt="2025-08-27T20:06:26.132" v="2"/>
        <pc:sldMkLst>
          <pc:docMk/>
          <pc:sldMk cId="1683771455" sldId="258"/>
        </pc:sldMkLst>
      </pc:sldChg>
      <pc:sldChg chg="addSp modSp">
        <pc:chgData name="Vasser, Bryan" userId="S::vasser.bryan@epa.gov::80406c9c-e883-4ef8-bc47-c2d608b036a3" providerId="AD" clId="Web-{16995768-754C-FEAE-33CE-7F6DFA6920EB}" dt="2025-08-27T20:31:13.369" v="73" actId="1076"/>
        <pc:sldMkLst>
          <pc:docMk/>
          <pc:sldMk cId="3565002553" sldId="259"/>
        </pc:sldMkLst>
        <pc:graphicFrameChg chg="add mod modGraphic">
          <ac:chgData name="Vasser, Bryan" userId="S::vasser.bryan@epa.gov::80406c9c-e883-4ef8-bc47-c2d608b036a3" providerId="AD" clId="Web-{16995768-754C-FEAE-33CE-7F6DFA6920EB}" dt="2025-08-27T20:30:54.229" v="69" actId="14100"/>
          <ac:graphicFrameMkLst>
            <pc:docMk/>
            <pc:sldMk cId="3565002553" sldId="259"/>
            <ac:graphicFrameMk id="5" creationId="{3F6A2AE3-A642-0B21-9792-134863A0D2D6}"/>
          </ac:graphicFrameMkLst>
        </pc:graphicFrameChg>
        <pc:picChg chg="mod">
          <ac:chgData name="Vasser, Bryan" userId="S::vasser.bryan@epa.gov::80406c9c-e883-4ef8-bc47-c2d608b036a3" providerId="AD" clId="Web-{16995768-754C-FEAE-33CE-7F6DFA6920EB}" dt="2025-08-27T20:31:13.369" v="73" actId="1076"/>
          <ac:picMkLst>
            <pc:docMk/>
            <pc:sldMk cId="3565002553" sldId="259"/>
            <ac:picMk id="4" creationId="{D5493152-3309-3945-7C7E-8181EDB0EF38}"/>
          </ac:picMkLst>
        </pc:picChg>
      </pc:sldChg>
      <pc:sldChg chg="modSp">
        <pc:chgData name="Vasser, Bryan" userId="S::vasser.bryan@epa.gov::80406c9c-e883-4ef8-bc47-c2d608b036a3" providerId="AD" clId="Web-{16995768-754C-FEAE-33CE-7F6DFA6920EB}" dt="2025-08-27T20:06:33.429" v="3" actId="14100"/>
        <pc:sldMkLst>
          <pc:docMk/>
          <pc:sldMk cId="115958924" sldId="260"/>
        </pc:sldMkLst>
        <pc:graphicFrameChg chg="mod">
          <ac:chgData name="Vasser, Bryan" userId="S::vasser.bryan@epa.gov::80406c9c-e883-4ef8-bc47-c2d608b036a3" providerId="AD" clId="Web-{16995768-754C-FEAE-33CE-7F6DFA6920EB}" dt="2025-08-27T20:06:33.429" v="3" actId="14100"/>
          <ac:graphicFrameMkLst>
            <pc:docMk/>
            <pc:sldMk cId="115958924" sldId="260"/>
            <ac:graphicFrameMk id="5" creationId="{0F335A75-2676-B6BF-5012-0B767F97FD12}"/>
          </ac:graphicFrameMkLst>
        </pc:graphicFrameChg>
      </pc:sldChg>
      <pc:sldChg chg="addSp modSp">
        <pc:chgData name="Vasser, Bryan" userId="S::vasser.bryan@epa.gov::80406c9c-e883-4ef8-bc47-c2d608b036a3" providerId="AD" clId="Web-{16995768-754C-FEAE-33CE-7F6DFA6920EB}" dt="2025-08-27T20:07:23.382" v="9" actId="14100"/>
        <pc:sldMkLst>
          <pc:docMk/>
          <pc:sldMk cId="2743451475" sldId="263"/>
        </pc:sldMkLst>
        <pc:spChg chg="mod">
          <ac:chgData name="Vasser, Bryan" userId="S::vasser.bryan@epa.gov::80406c9c-e883-4ef8-bc47-c2d608b036a3" providerId="AD" clId="Web-{16995768-754C-FEAE-33CE-7F6DFA6920EB}" dt="2025-08-27T20:07:01.741" v="5" actId="1076"/>
          <ac:spMkLst>
            <pc:docMk/>
            <pc:sldMk cId="2743451475" sldId="263"/>
            <ac:spMk id="3" creationId="{B140C7A8-4A91-20E8-B312-6164F7D10B80}"/>
          </ac:spMkLst>
        </pc:spChg>
        <pc:graphicFrameChg chg="add mod">
          <ac:chgData name="Vasser, Bryan" userId="S::vasser.bryan@epa.gov::80406c9c-e883-4ef8-bc47-c2d608b036a3" providerId="AD" clId="Web-{16995768-754C-FEAE-33CE-7F6DFA6920EB}" dt="2025-08-27T20:07:23.382" v="9" actId="14100"/>
          <ac:graphicFrameMkLst>
            <pc:docMk/>
            <pc:sldMk cId="2743451475" sldId="263"/>
            <ac:graphicFrameMk id="6" creationId="{F76422EE-ABB2-ABCA-8E39-DED7B86B6709}"/>
          </ac:graphicFrameMkLst>
        </pc:graphicFrameChg>
        <pc:picChg chg="mod">
          <ac:chgData name="Vasser, Bryan" userId="S::vasser.bryan@epa.gov::80406c9c-e883-4ef8-bc47-c2d608b036a3" providerId="AD" clId="Web-{16995768-754C-FEAE-33CE-7F6DFA6920EB}" dt="2025-08-27T20:07:06.991" v="6" actId="1076"/>
          <ac:picMkLst>
            <pc:docMk/>
            <pc:sldMk cId="2743451475" sldId="263"/>
            <ac:picMk id="4" creationId="{2F2DD53E-DC59-7B9D-9ECF-474CCA0BDF7D}"/>
          </ac:picMkLst>
        </pc:picChg>
      </pc:sldChg>
      <pc:sldChg chg="del">
        <pc:chgData name="Vasser, Bryan" userId="S::vasser.bryan@epa.gov::80406c9c-e883-4ef8-bc47-c2d608b036a3" providerId="AD" clId="Web-{16995768-754C-FEAE-33CE-7F6DFA6920EB}" dt="2025-08-27T20:07:29.819" v="10"/>
        <pc:sldMkLst>
          <pc:docMk/>
          <pc:sldMk cId="2406690295" sldId="265"/>
        </pc:sldMkLst>
      </pc:sldChg>
      <pc:sldChg chg="addSp modSp">
        <pc:chgData name="Vasser, Bryan" userId="S::vasser.bryan@epa.gov::80406c9c-e883-4ef8-bc47-c2d608b036a3" providerId="AD" clId="Web-{16995768-754C-FEAE-33CE-7F6DFA6920EB}" dt="2025-08-27T20:10:06.412" v="20" actId="20577"/>
        <pc:sldMkLst>
          <pc:docMk/>
          <pc:sldMk cId="4155621157" sldId="268"/>
        </pc:sldMkLst>
        <pc:spChg chg="mod">
          <ac:chgData name="Vasser, Bryan" userId="S::vasser.bryan@epa.gov::80406c9c-e883-4ef8-bc47-c2d608b036a3" providerId="AD" clId="Web-{16995768-754C-FEAE-33CE-7F6DFA6920EB}" dt="2025-08-27T20:07:52.616" v="12" actId="14100"/>
          <ac:spMkLst>
            <pc:docMk/>
            <pc:sldMk cId="4155621157" sldId="268"/>
            <ac:spMk id="3" creationId="{5C654CDB-E8AA-C37E-3D19-61AA02323D07}"/>
          </ac:spMkLst>
        </pc:spChg>
        <pc:graphicFrameChg chg="add mod modGraphic">
          <ac:chgData name="Vasser, Bryan" userId="S::vasser.bryan@epa.gov::80406c9c-e883-4ef8-bc47-c2d608b036a3" providerId="AD" clId="Web-{16995768-754C-FEAE-33CE-7F6DFA6920EB}" dt="2025-08-27T20:10:06.412" v="20" actId="20577"/>
          <ac:graphicFrameMkLst>
            <pc:docMk/>
            <pc:sldMk cId="4155621157" sldId="268"/>
            <ac:graphicFrameMk id="7" creationId="{730A5F43-0589-3888-1A5A-AD4D9579535A}"/>
          </ac:graphicFrameMkLst>
        </pc:graphicFrameChg>
        <pc:picChg chg="mod">
          <ac:chgData name="Vasser, Bryan" userId="S::vasser.bryan@epa.gov::80406c9c-e883-4ef8-bc47-c2d608b036a3" providerId="AD" clId="Web-{16995768-754C-FEAE-33CE-7F6DFA6920EB}" dt="2025-08-27T20:07:56.163" v="13" actId="1076"/>
          <ac:picMkLst>
            <pc:docMk/>
            <pc:sldMk cId="4155621157" sldId="268"/>
            <ac:picMk id="4" creationId="{D2C63F33-54BA-6CC4-9149-EEAA50ECE67D}"/>
          </ac:picMkLst>
        </pc:picChg>
        <pc:picChg chg="mod">
          <ac:chgData name="Vasser, Bryan" userId="S::vasser.bryan@epa.gov::80406c9c-e883-4ef8-bc47-c2d608b036a3" providerId="AD" clId="Web-{16995768-754C-FEAE-33CE-7F6DFA6920EB}" dt="2025-08-27T20:07:58.334" v="14" actId="1076"/>
          <ac:picMkLst>
            <pc:docMk/>
            <pc:sldMk cId="4155621157" sldId="268"/>
            <ac:picMk id="5" creationId="{C1AE4CD8-D9E9-3F02-1006-59272D58941E}"/>
          </ac:picMkLst>
        </pc:picChg>
      </pc:sldChg>
      <pc:sldChg chg="del">
        <pc:chgData name="Vasser, Bryan" userId="S::vasser.bryan@epa.gov::80406c9c-e883-4ef8-bc47-c2d608b036a3" providerId="AD" clId="Web-{16995768-754C-FEAE-33CE-7F6DFA6920EB}" dt="2025-08-27T20:10:10.708" v="21"/>
        <pc:sldMkLst>
          <pc:docMk/>
          <pc:sldMk cId="727383048" sldId="269"/>
        </pc:sldMkLst>
      </pc:sldChg>
      <pc:sldChg chg="addSp delSp modSp">
        <pc:chgData name="Vasser, Bryan" userId="S::vasser.bryan@epa.gov::80406c9c-e883-4ef8-bc47-c2d608b036a3" providerId="AD" clId="Web-{16995768-754C-FEAE-33CE-7F6DFA6920EB}" dt="2025-08-27T20:26:05.981" v="32" actId="1076"/>
        <pc:sldMkLst>
          <pc:docMk/>
          <pc:sldMk cId="3952821123" sldId="272"/>
        </pc:sldMkLst>
        <pc:graphicFrameChg chg="add mod">
          <ac:chgData name="Vasser, Bryan" userId="S::vasser.bryan@epa.gov::80406c9c-e883-4ef8-bc47-c2d608b036a3" providerId="AD" clId="Web-{16995768-754C-FEAE-33CE-7F6DFA6920EB}" dt="2025-08-27T20:25:44.935" v="30" actId="14100"/>
          <ac:graphicFrameMkLst>
            <pc:docMk/>
            <pc:sldMk cId="3952821123" sldId="272"/>
            <ac:graphicFrameMk id="8" creationId="{94DEBAA1-9670-36A4-FB49-30C12F002612}"/>
          </ac:graphicFrameMkLst>
        </pc:graphicFrameChg>
        <pc:picChg chg="mod">
          <ac:chgData name="Vasser, Bryan" userId="S::vasser.bryan@epa.gov::80406c9c-e883-4ef8-bc47-c2d608b036a3" providerId="AD" clId="Web-{16995768-754C-FEAE-33CE-7F6DFA6920EB}" dt="2025-08-27T20:25:09.872" v="23" actId="1076"/>
          <ac:picMkLst>
            <pc:docMk/>
            <pc:sldMk cId="3952821123" sldId="272"/>
            <ac:picMk id="4" creationId="{32B1C34E-E379-6AB1-C9CE-A78CBB8758B0}"/>
          </ac:picMkLst>
        </pc:picChg>
        <pc:picChg chg="mod">
          <ac:chgData name="Vasser, Bryan" userId="S::vasser.bryan@epa.gov::80406c9c-e883-4ef8-bc47-c2d608b036a3" providerId="AD" clId="Web-{16995768-754C-FEAE-33CE-7F6DFA6920EB}" dt="2025-08-27T20:26:05.981" v="32" actId="1076"/>
          <ac:picMkLst>
            <pc:docMk/>
            <pc:sldMk cId="3952821123" sldId="272"/>
            <ac:picMk id="5" creationId="{98F6D31C-80B5-27F4-3EAC-624CFC97F8CF}"/>
          </ac:picMkLst>
        </pc:picChg>
        <pc:picChg chg="mod">
          <ac:chgData name="Vasser, Bryan" userId="S::vasser.bryan@epa.gov::80406c9c-e883-4ef8-bc47-c2d608b036a3" providerId="AD" clId="Web-{16995768-754C-FEAE-33CE-7F6DFA6920EB}" dt="2025-08-27T20:25:18.310" v="26" actId="1076"/>
          <ac:picMkLst>
            <pc:docMk/>
            <pc:sldMk cId="3952821123" sldId="272"/>
            <ac:picMk id="7" creationId="{978464CA-FA1A-CE70-77F5-AF3213029E25}"/>
          </ac:picMkLst>
        </pc:picChg>
      </pc:sldChg>
      <pc:sldChg chg="del">
        <pc:chgData name="Vasser, Bryan" userId="S::vasser.bryan@epa.gov::80406c9c-e883-4ef8-bc47-c2d608b036a3" providerId="AD" clId="Web-{16995768-754C-FEAE-33CE-7F6DFA6920EB}" dt="2025-08-27T20:26:11.356" v="33"/>
        <pc:sldMkLst>
          <pc:docMk/>
          <pc:sldMk cId="302441671" sldId="273"/>
        </pc:sldMkLst>
      </pc:sldChg>
      <pc:sldChg chg="modSp">
        <pc:chgData name="Vasser, Bryan" userId="S::vasser.bryan@epa.gov::80406c9c-e883-4ef8-bc47-c2d608b036a3" providerId="AD" clId="Web-{16995768-754C-FEAE-33CE-7F6DFA6920EB}" dt="2025-08-27T20:26:39.294" v="36" actId="1076"/>
        <pc:sldMkLst>
          <pc:docMk/>
          <pc:sldMk cId="1522245256" sldId="279"/>
        </pc:sldMkLst>
        <pc:spChg chg="mod">
          <ac:chgData name="Vasser, Bryan" userId="S::vasser.bryan@epa.gov::80406c9c-e883-4ef8-bc47-c2d608b036a3" providerId="AD" clId="Web-{16995768-754C-FEAE-33CE-7F6DFA6920EB}" dt="2025-08-27T20:26:39.294" v="36" actId="1076"/>
          <ac:spMkLst>
            <pc:docMk/>
            <pc:sldMk cId="1522245256" sldId="279"/>
            <ac:spMk id="7" creationId="{0FA1E0DC-D5D8-D3C8-F4DC-B69E95917A16}"/>
          </ac:spMkLst>
        </pc:spChg>
        <pc:spChg chg="mod">
          <ac:chgData name="Vasser, Bryan" userId="S::vasser.bryan@epa.gov::80406c9c-e883-4ef8-bc47-c2d608b036a3" providerId="AD" clId="Web-{16995768-754C-FEAE-33CE-7F6DFA6920EB}" dt="2025-08-27T20:26:31.481" v="35" actId="1076"/>
          <ac:spMkLst>
            <pc:docMk/>
            <pc:sldMk cId="1522245256" sldId="279"/>
            <ac:spMk id="8" creationId="{CA8D207C-EA49-4186-7B43-F8A5115796EA}"/>
          </ac:spMkLst>
        </pc:spChg>
      </pc:sldChg>
    </pc:docChg>
  </pc:docChgLst>
</pc:chgInfo>
</file>

<file path=ppt/comments/modernComment_114_8DFE19C5.xml><?xml version="1.0" encoding="utf-8"?>
<p188:cmLst xmlns:a="http://schemas.openxmlformats.org/drawingml/2006/main" xmlns:r="http://schemas.openxmlformats.org/officeDocument/2006/relationships" xmlns:p188="http://schemas.microsoft.com/office/powerpoint/2018/8/main">
  <p188:cm id="{14B9E887-E9BE-4B44-90BB-B1E97653051F}" authorId="{B1852347-F9FC-33D3-E730-7B2E444A0082}" created="2025-08-19T20:53:11.441">
    <pc:sldMkLst xmlns:pc="http://schemas.microsoft.com/office/powerpoint/2013/main/command">
      <pc:docMk/>
      <pc:sldMk cId="2382240197" sldId="276"/>
    </pc:sldMkLst>
    <p188:txBody>
      <a:bodyPr/>
      <a:lstStyle/>
      <a:p>
        <a:r>
          <a:rPr lang="en-US"/>
          <a:t>Add video for Kulr testing</a:t>
        </a:r>
      </a:p>
    </p188:txBody>
  </p188:cm>
</p188:cmLst>
</file>

<file path=ppt/comments/modernComment_117_5ABB9E88.xml><?xml version="1.0" encoding="utf-8"?>
<p188:cmLst xmlns:a="http://schemas.openxmlformats.org/drawingml/2006/main" xmlns:r="http://schemas.openxmlformats.org/officeDocument/2006/relationships" xmlns:p188="http://schemas.microsoft.com/office/powerpoint/2018/8/main">
  <p188:cm id="{5AECDF11-49CD-4105-8A0E-DB767EA27A03}" authorId="{B1852347-F9FC-33D3-E730-7B2E444A0082}" created="2025-08-19T20:53:31.284">
    <pc:sldMkLst xmlns:pc="http://schemas.microsoft.com/office/powerpoint/2013/main/command">
      <pc:docMk/>
      <pc:sldMk cId="1522245256" sldId="279"/>
    </pc:sldMkLst>
    <p188:txBody>
      <a:bodyPr/>
      <a:lstStyle/>
      <a:p>
        <a:r>
          <a:rPr lang="en-US"/>
          <a:t>Add test video(s)</a:t>
        </a:r>
      </a:p>
    </p188:txBody>
  </p188:cm>
</p188:cmLst>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62E62FC-6A38-4C65-A00D-8C38F1A4F2DA}" type="doc">
      <dgm:prSet loTypeId="urn:microsoft.com/office/officeart/2005/8/layout/hList1" loCatId="list" qsTypeId="urn:microsoft.com/office/officeart/2005/8/quickstyle/simple1" qsCatId="simple" csTypeId="urn:microsoft.com/office/officeart/2005/8/colors/accent2_2" csCatId="accent2" phldr="1"/>
      <dgm:spPr/>
      <dgm:t>
        <a:bodyPr/>
        <a:lstStyle/>
        <a:p>
          <a:endParaRPr lang="en-US"/>
        </a:p>
      </dgm:t>
    </dgm:pt>
    <dgm:pt modelId="{2FFB8ADB-57DD-4202-9B7E-41ED144ABB62}">
      <dgm:prSet custT="1"/>
      <dgm:spPr/>
      <dgm:t>
        <a:bodyPr/>
        <a:lstStyle/>
        <a:p>
          <a:r>
            <a:rPr lang="en-US" sz="2800" b="1" dirty="0">
              <a:latin typeface="Geography"/>
            </a:rPr>
            <a:t>Pros</a:t>
          </a:r>
          <a:endParaRPr lang="en-US" sz="2800" dirty="0">
            <a:latin typeface="Geography"/>
          </a:endParaRPr>
        </a:p>
      </dgm:t>
    </dgm:pt>
    <dgm:pt modelId="{A1D69421-8A5E-4735-BCDC-85D460551216}" type="parTrans" cxnId="{D15A47A0-F8B8-4A37-A196-CF8FF58223AB}">
      <dgm:prSet/>
      <dgm:spPr/>
      <dgm:t>
        <a:bodyPr/>
        <a:lstStyle/>
        <a:p>
          <a:endParaRPr lang="en-US"/>
        </a:p>
      </dgm:t>
    </dgm:pt>
    <dgm:pt modelId="{8FA1E433-C642-45AE-A4D0-EE2B4FB84ED6}" type="sibTrans" cxnId="{D15A47A0-F8B8-4A37-A196-CF8FF58223AB}">
      <dgm:prSet/>
      <dgm:spPr/>
      <dgm:t>
        <a:bodyPr/>
        <a:lstStyle/>
        <a:p>
          <a:endParaRPr lang="en-US"/>
        </a:p>
      </dgm:t>
    </dgm:pt>
    <dgm:pt modelId="{3659F1FC-02FD-4B54-9494-0AB69D3ACB77}">
      <dgm:prSet/>
      <dgm:spPr/>
      <dgm:t>
        <a:bodyPr/>
        <a:lstStyle/>
        <a:p>
          <a:pPr rtl="0"/>
          <a:r>
            <a:rPr lang="en-US" dirty="0">
              <a:latin typeface="Geography"/>
            </a:rPr>
            <a:t>Protect exposures from radiant heat</a:t>
          </a:r>
        </a:p>
      </dgm:t>
    </dgm:pt>
    <dgm:pt modelId="{EDCCE87E-DBAA-41F4-8971-43D297F35460}" type="parTrans" cxnId="{39B24BBB-913F-40A0-BB47-9173010423A3}">
      <dgm:prSet/>
      <dgm:spPr/>
      <dgm:t>
        <a:bodyPr/>
        <a:lstStyle/>
        <a:p>
          <a:endParaRPr lang="en-US"/>
        </a:p>
      </dgm:t>
    </dgm:pt>
    <dgm:pt modelId="{882B137C-D388-41F4-B720-6C4121DA89D1}" type="sibTrans" cxnId="{39B24BBB-913F-40A0-BB47-9173010423A3}">
      <dgm:prSet/>
      <dgm:spPr/>
      <dgm:t>
        <a:bodyPr/>
        <a:lstStyle/>
        <a:p>
          <a:endParaRPr lang="en-US"/>
        </a:p>
      </dgm:t>
    </dgm:pt>
    <dgm:pt modelId="{29EEFCB1-8B19-4BC3-90D0-F0EC16CA728B}">
      <dgm:prSet/>
      <dgm:spPr/>
      <dgm:t>
        <a:bodyPr/>
        <a:lstStyle/>
        <a:p>
          <a:r>
            <a:rPr lang="en-US" dirty="0">
              <a:latin typeface="Geography"/>
            </a:rPr>
            <a:t>Possible smothering/reduction of non-battery fires</a:t>
          </a:r>
        </a:p>
      </dgm:t>
    </dgm:pt>
    <dgm:pt modelId="{B6F2ADB7-B707-460A-8246-4E9C3D3F6459}" type="parTrans" cxnId="{7ECC345F-7216-4887-AA39-091BBC982B1F}">
      <dgm:prSet/>
      <dgm:spPr/>
      <dgm:t>
        <a:bodyPr/>
        <a:lstStyle/>
        <a:p>
          <a:endParaRPr lang="en-US"/>
        </a:p>
      </dgm:t>
    </dgm:pt>
    <dgm:pt modelId="{4463D06F-CDF7-4920-9DD1-3D10FF75C0DE}" type="sibTrans" cxnId="{7ECC345F-7216-4887-AA39-091BBC982B1F}">
      <dgm:prSet/>
      <dgm:spPr/>
      <dgm:t>
        <a:bodyPr/>
        <a:lstStyle/>
        <a:p>
          <a:endParaRPr lang="en-US"/>
        </a:p>
      </dgm:t>
    </dgm:pt>
    <dgm:pt modelId="{27A53C5A-AC6A-4163-9500-C21F003D9313}">
      <dgm:prSet/>
      <dgm:spPr/>
      <dgm:t>
        <a:bodyPr/>
        <a:lstStyle/>
        <a:p>
          <a:r>
            <a:rPr lang="en-US" dirty="0">
              <a:latin typeface="Geography"/>
            </a:rPr>
            <a:t>Plastics, fabrics, tires, etc.</a:t>
          </a:r>
        </a:p>
      </dgm:t>
    </dgm:pt>
    <dgm:pt modelId="{33317D1D-FD0F-4B2B-8900-54F026FF6DA4}" type="parTrans" cxnId="{7CD847CA-91C2-41E7-BE93-62658AECDAD7}">
      <dgm:prSet/>
      <dgm:spPr/>
      <dgm:t>
        <a:bodyPr/>
        <a:lstStyle/>
        <a:p>
          <a:endParaRPr lang="en-US"/>
        </a:p>
      </dgm:t>
    </dgm:pt>
    <dgm:pt modelId="{949A41B5-A142-4630-9646-E2EF4623320D}" type="sibTrans" cxnId="{7CD847CA-91C2-41E7-BE93-62658AECDAD7}">
      <dgm:prSet/>
      <dgm:spPr/>
      <dgm:t>
        <a:bodyPr/>
        <a:lstStyle/>
        <a:p>
          <a:endParaRPr lang="en-US"/>
        </a:p>
      </dgm:t>
    </dgm:pt>
    <dgm:pt modelId="{030EE139-0D00-41F1-A3AC-380B4F0AF5CA}">
      <dgm:prSet/>
      <dgm:spPr/>
      <dgm:t>
        <a:bodyPr/>
        <a:lstStyle/>
        <a:p>
          <a:r>
            <a:rPr lang="en-US" dirty="0">
              <a:latin typeface="Geography"/>
            </a:rPr>
            <a:t>Aid in removal of smaller battery devices/systems</a:t>
          </a:r>
        </a:p>
      </dgm:t>
    </dgm:pt>
    <dgm:pt modelId="{5A698F7A-319B-416C-A7B7-10FE51BB2DF5}" type="parTrans" cxnId="{298A8441-7F67-434C-B17E-9F584A874F64}">
      <dgm:prSet/>
      <dgm:spPr/>
      <dgm:t>
        <a:bodyPr/>
        <a:lstStyle/>
        <a:p>
          <a:endParaRPr lang="en-US"/>
        </a:p>
      </dgm:t>
    </dgm:pt>
    <dgm:pt modelId="{F36FB794-1020-4905-8025-74E56828F573}" type="sibTrans" cxnId="{298A8441-7F67-434C-B17E-9F584A874F64}">
      <dgm:prSet/>
      <dgm:spPr/>
      <dgm:t>
        <a:bodyPr/>
        <a:lstStyle/>
        <a:p>
          <a:endParaRPr lang="en-US"/>
        </a:p>
      </dgm:t>
    </dgm:pt>
    <dgm:pt modelId="{2BEEFB4B-35D1-46CC-8272-28E015B9C27A}">
      <dgm:prSet/>
      <dgm:spPr/>
      <dgm:t>
        <a:bodyPr/>
        <a:lstStyle/>
        <a:p>
          <a:r>
            <a:rPr lang="en-US" dirty="0">
              <a:latin typeface="Geography"/>
            </a:rPr>
            <a:t>Reduce firefighter exposure</a:t>
          </a:r>
        </a:p>
      </dgm:t>
    </dgm:pt>
    <dgm:pt modelId="{C7FA2220-2C02-419B-B667-53571FDBCF8B}" type="parTrans" cxnId="{72E17FB4-E85D-4293-A884-2EED7A663B24}">
      <dgm:prSet/>
      <dgm:spPr/>
      <dgm:t>
        <a:bodyPr/>
        <a:lstStyle/>
        <a:p>
          <a:endParaRPr lang="en-US"/>
        </a:p>
      </dgm:t>
    </dgm:pt>
    <dgm:pt modelId="{0C5739F2-5796-4245-B98D-CC74FC5DB4C6}" type="sibTrans" cxnId="{72E17FB4-E85D-4293-A884-2EED7A663B24}">
      <dgm:prSet/>
      <dgm:spPr/>
      <dgm:t>
        <a:bodyPr/>
        <a:lstStyle/>
        <a:p>
          <a:endParaRPr lang="en-US"/>
        </a:p>
      </dgm:t>
    </dgm:pt>
    <dgm:pt modelId="{074013E0-7301-45CF-99D7-36E496E655E4}">
      <dgm:prSet/>
      <dgm:spPr/>
      <dgm:t>
        <a:bodyPr/>
        <a:lstStyle/>
        <a:p>
          <a:r>
            <a:rPr lang="en-US" dirty="0">
              <a:latin typeface="Geography"/>
            </a:rPr>
            <a:t>Contain projectile batteries</a:t>
          </a:r>
        </a:p>
      </dgm:t>
    </dgm:pt>
    <dgm:pt modelId="{CFDF476B-FF8C-4CA8-B12F-F5DE9773CB86}" type="parTrans" cxnId="{5CC8992A-F924-460A-A464-0DD294914B93}">
      <dgm:prSet/>
      <dgm:spPr/>
      <dgm:t>
        <a:bodyPr/>
        <a:lstStyle/>
        <a:p>
          <a:endParaRPr lang="en-US"/>
        </a:p>
      </dgm:t>
    </dgm:pt>
    <dgm:pt modelId="{E0340059-6EDF-4387-A59E-1BD8CF133E52}" type="sibTrans" cxnId="{5CC8992A-F924-460A-A464-0DD294914B93}">
      <dgm:prSet/>
      <dgm:spPr/>
      <dgm:t>
        <a:bodyPr/>
        <a:lstStyle/>
        <a:p>
          <a:endParaRPr lang="en-US"/>
        </a:p>
      </dgm:t>
    </dgm:pt>
    <dgm:pt modelId="{0FFBEF5B-F3EC-4B07-9B45-0386B97C5053}">
      <dgm:prSet custT="1"/>
      <dgm:spPr/>
      <dgm:t>
        <a:bodyPr/>
        <a:lstStyle/>
        <a:p>
          <a:r>
            <a:rPr lang="en-US" sz="2800" b="1" dirty="0">
              <a:latin typeface="Geography"/>
            </a:rPr>
            <a:t>Cons</a:t>
          </a:r>
          <a:endParaRPr lang="en-US" sz="2800" dirty="0">
            <a:latin typeface="Geography"/>
          </a:endParaRPr>
        </a:p>
      </dgm:t>
    </dgm:pt>
    <dgm:pt modelId="{8D02FDEF-A023-4038-81CD-2C7E75A98558}" type="parTrans" cxnId="{E24F6A2C-634C-4137-9FD6-06C8B9BDACF5}">
      <dgm:prSet/>
      <dgm:spPr/>
      <dgm:t>
        <a:bodyPr/>
        <a:lstStyle/>
        <a:p>
          <a:endParaRPr lang="en-US"/>
        </a:p>
      </dgm:t>
    </dgm:pt>
    <dgm:pt modelId="{CA93843A-BEDF-402C-957C-868399F2E9F8}" type="sibTrans" cxnId="{E24F6A2C-634C-4137-9FD6-06C8B9BDACF5}">
      <dgm:prSet/>
      <dgm:spPr/>
      <dgm:t>
        <a:bodyPr/>
        <a:lstStyle/>
        <a:p>
          <a:endParaRPr lang="en-US"/>
        </a:p>
      </dgm:t>
    </dgm:pt>
    <dgm:pt modelId="{0D53797B-EDD5-48D5-9CE4-163C782B5B6F}">
      <dgm:prSet/>
      <dgm:spPr/>
      <dgm:t>
        <a:bodyPr/>
        <a:lstStyle/>
        <a:p>
          <a:r>
            <a:rPr lang="en-US" dirty="0">
              <a:latin typeface="Geography"/>
            </a:rPr>
            <a:t>Battery fires cannot be smothered</a:t>
          </a:r>
        </a:p>
      </dgm:t>
    </dgm:pt>
    <dgm:pt modelId="{4DEEF969-1F9E-4E51-A690-3771F7315081}" type="parTrans" cxnId="{2E8766C5-4DD4-443C-90BE-B18FA999C44D}">
      <dgm:prSet/>
      <dgm:spPr/>
      <dgm:t>
        <a:bodyPr/>
        <a:lstStyle/>
        <a:p>
          <a:endParaRPr lang="en-US"/>
        </a:p>
      </dgm:t>
    </dgm:pt>
    <dgm:pt modelId="{E2191BB8-BC4F-4245-AEDA-2114F33B2753}" type="sibTrans" cxnId="{2E8766C5-4DD4-443C-90BE-B18FA999C44D}">
      <dgm:prSet/>
      <dgm:spPr/>
      <dgm:t>
        <a:bodyPr/>
        <a:lstStyle/>
        <a:p>
          <a:endParaRPr lang="en-US"/>
        </a:p>
      </dgm:t>
    </dgm:pt>
    <dgm:pt modelId="{F3A9F700-5CFD-4111-8BBC-A82E9C8B12EC}">
      <dgm:prSet/>
      <dgm:spPr/>
      <dgm:t>
        <a:bodyPr/>
        <a:lstStyle/>
        <a:p>
          <a:r>
            <a:rPr lang="en-US" dirty="0">
              <a:latin typeface="Geography"/>
            </a:rPr>
            <a:t>Close engagement/proximity of fire personnel</a:t>
          </a:r>
        </a:p>
      </dgm:t>
    </dgm:pt>
    <dgm:pt modelId="{62EB9023-8319-4662-AA10-2DC48896968C}" type="parTrans" cxnId="{3ABA0E5D-3E5A-4DDC-A640-E67FC9934EB9}">
      <dgm:prSet/>
      <dgm:spPr/>
      <dgm:t>
        <a:bodyPr/>
        <a:lstStyle/>
        <a:p>
          <a:endParaRPr lang="en-US"/>
        </a:p>
      </dgm:t>
    </dgm:pt>
    <dgm:pt modelId="{03BD34DA-1148-41A9-864D-28116476F86A}" type="sibTrans" cxnId="{3ABA0E5D-3E5A-4DDC-A640-E67FC9934EB9}">
      <dgm:prSet/>
      <dgm:spPr/>
      <dgm:t>
        <a:bodyPr/>
        <a:lstStyle/>
        <a:p>
          <a:endParaRPr lang="en-US"/>
        </a:p>
      </dgm:t>
    </dgm:pt>
    <dgm:pt modelId="{68C64CE5-E6CE-4F6A-A113-D95FAF84277E}">
      <dgm:prSet/>
      <dgm:spPr/>
      <dgm:t>
        <a:bodyPr/>
        <a:lstStyle/>
        <a:p>
          <a:r>
            <a:rPr lang="en-US" dirty="0">
              <a:latin typeface="Geography"/>
            </a:rPr>
            <a:t>Reduction in cooling capability</a:t>
          </a:r>
        </a:p>
      </dgm:t>
    </dgm:pt>
    <dgm:pt modelId="{BB5A33CD-EAEE-470C-AB62-8AF4105B04FC}" type="parTrans" cxnId="{AD12A470-6673-4136-A604-6311BBA5058F}">
      <dgm:prSet/>
      <dgm:spPr/>
      <dgm:t>
        <a:bodyPr/>
        <a:lstStyle/>
        <a:p>
          <a:endParaRPr lang="en-US"/>
        </a:p>
      </dgm:t>
    </dgm:pt>
    <dgm:pt modelId="{61445841-D228-46D8-81ED-1106F6ABC38B}" type="sibTrans" cxnId="{AD12A470-6673-4136-A604-6311BBA5058F}">
      <dgm:prSet/>
      <dgm:spPr/>
      <dgm:t>
        <a:bodyPr/>
        <a:lstStyle/>
        <a:p>
          <a:endParaRPr lang="en-US"/>
        </a:p>
      </dgm:t>
    </dgm:pt>
    <dgm:pt modelId="{D7D60D27-3A07-4C65-9060-5D2094EE3B25}">
      <dgm:prSet/>
      <dgm:spPr/>
      <dgm:t>
        <a:bodyPr/>
        <a:lstStyle/>
        <a:p>
          <a:pPr rtl="0"/>
          <a:r>
            <a:rPr lang="en-US" dirty="0">
              <a:latin typeface="Geography"/>
            </a:rPr>
            <a:t>May capture flammable/explosive gases</a:t>
          </a:r>
        </a:p>
      </dgm:t>
    </dgm:pt>
    <dgm:pt modelId="{47FE5EEC-E63C-40F9-8C8E-EC03435DD80A}" type="parTrans" cxnId="{E6021536-5EBB-472C-AB58-479FF40E28DE}">
      <dgm:prSet/>
      <dgm:spPr/>
      <dgm:t>
        <a:bodyPr/>
        <a:lstStyle/>
        <a:p>
          <a:endParaRPr lang="en-US"/>
        </a:p>
      </dgm:t>
    </dgm:pt>
    <dgm:pt modelId="{79F60E7A-00C3-4677-B26F-36FC919A241F}" type="sibTrans" cxnId="{E6021536-5EBB-472C-AB58-479FF40E28DE}">
      <dgm:prSet/>
      <dgm:spPr/>
      <dgm:t>
        <a:bodyPr/>
        <a:lstStyle/>
        <a:p>
          <a:endParaRPr lang="en-US"/>
        </a:p>
      </dgm:t>
    </dgm:pt>
    <dgm:pt modelId="{4E6A47AC-0DCC-4ED0-AE6C-0A7C4F9B1A26}">
      <dgm:prSet/>
      <dgm:spPr/>
      <dgm:t>
        <a:bodyPr/>
        <a:lstStyle/>
        <a:p>
          <a:r>
            <a:rPr lang="en-US" dirty="0">
              <a:latin typeface="Geography"/>
            </a:rPr>
            <a:t>Can I see and measure if the incident is stabilized?</a:t>
          </a:r>
        </a:p>
      </dgm:t>
    </dgm:pt>
    <dgm:pt modelId="{F17FEB3F-9AE8-4619-BEB4-455FF2070918}" type="parTrans" cxnId="{259581F5-1D08-4AB4-8BDE-1572E01D5022}">
      <dgm:prSet/>
      <dgm:spPr/>
      <dgm:t>
        <a:bodyPr/>
        <a:lstStyle/>
        <a:p>
          <a:endParaRPr lang="en-US"/>
        </a:p>
      </dgm:t>
    </dgm:pt>
    <dgm:pt modelId="{1F3185FE-668D-4444-934E-F5759BE77D89}" type="sibTrans" cxnId="{259581F5-1D08-4AB4-8BDE-1572E01D5022}">
      <dgm:prSet/>
      <dgm:spPr/>
      <dgm:t>
        <a:bodyPr/>
        <a:lstStyle/>
        <a:p>
          <a:endParaRPr lang="en-US"/>
        </a:p>
      </dgm:t>
    </dgm:pt>
    <dgm:pt modelId="{5CD643F0-044F-4358-A9D0-787F20F9FAEA}">
      <dgm:prSet/>
      <dgm:spPr/>
      <dgm:t>
        <a:bodyPr/>
        <a:lstStyle/>
        <a:p>
          <a:r>
            <a:rPr lang="en-US" dirty="0">
              <a:latin typeface="Geography"/>
            </a:rPr>
            <a:t>It cannot be decontaminated</a:t>
          </a:r>
        </a:p>
      </dgm:t>
    </dgm:pt>
    <dgm:pt modelId="{AD8C5264-5A40-4F9E-9891-41345E7AD4AD}" type="parTrans" cxnId="{E517B264-C190-4F0F-93E6-3A86815F2469}">
      <dgm:prSet/>
      <dgm:spPr/>
      <dgm:t>
        <a:bodyPr/>
        <a:lstStyle/>
        <a:p>
          <a:endParaRPr lang="en-US"/>
        </a:p>
      </dgm:t>
    </dgm:pt>
    <dgm:pt modelId="{B3D063F8-FAFB-43D1-A181-E13B1F43F87C}" type="sibTrans" cxnId="{E517B264-C190-4F0F-93E6-3A86815F2469}">
      <dgm:prSet/>
      <dgm:spPr/>
      <dgm:t>
        <a:bodyPr/>
        <a:lstStyle/>
        <a:p>
          <a:endParaRPr lang="en-US"/>
        </a:p>
      </dgm:t>
    </dgm:pt>
    <dgm:pt modelId="{5AEA6327-E854-44EC-AACC-01DA41CB080F}" type="pres">
      <dgm:prSet presAssocID="{A62E62FC-6A38-4C65-A00D-8C38F1A4F2DA}" presName="Name0" presStyleCnt="0">
        <dgm:presLayoutVars>
          <dgm:dir/>
          <dgm:animLvl val="lvl"/>
          <dgm:resizeHandles val="exact"/>
        </dgm:presLayoutVars>
      </dgm:prSet>
      <dgm:spPr/>
    </dgm:pt>
    <dgm:pt modelId="{03D1A3FF-1C77-4BA3-9FF8-A07F4B2C0419}" type="pres">
      <dgm:prSet presAssocID="{2FFB8ADB-57DD-4202-9B7E-41ED144ABB62}" presName="composite" presStyleCnt="0"/>
      <dgm:spPr/>
    </dgm:pt>
    <dgm:pt modelId="{F94D23B4-DDE8-4353-8CEE-136F0EF1CD17}" type="pres">
      <dgm:prSet presAssocID="{2FFB8ADB-57DD-4202-9B7E-41ED144ABB62}" presName="parTx" presStyleLbl="alignNode1" presStyleIdx="0" presStyleCnt="2">
        <dgm:presLayoutVars>
          <dgm:chMax val="0"/>
          <dgm:chPref val="0"/>
          <dgm:bulletEnabled val="1"/>
        </dgm:presLayoutVars>
      </dgm:prSet>
      <dgm:spPr/>
    </dgm:pt>
    <dgm:pt modelId="{414088DE-F614-4807-9913-31781489C062}" type="pres">
      <dgm:prSet presAssocID="{2FFB8ADB-57DD-4202-9B7E-41ED144ABB62}" presName="desTx" presStyleLbl="alignAccFollowNode1" presStyleIdx="0" presStyleCnt="2">
        <dgm:presLayoutVars>
          <dgm:bulletEnabled val="1"/>
        </dgm:presLayoutVars>
      </dgm:prSet>
      <dgm:spPr/>
    </dgm:pt>
    <dgm:pt modelId="{9E5C5818-0A9B-452E-A23A-88699EA72AF4}" type="pres">
      <dgm:prSet presAssocID="{8FA1E433-C642-45AE-A4D0-EE2B4FB84ED6}" presName="space" presStyleCnt="0"/>
      <dgm:spPr/>
    </dgm:pt>
    <dgm:pt modelId="{60DEFB6D-095A-4555-A895-CEF3D4E140C5}" type="pres">
      <dgm:prSet presAssocID="{0FFBEF5B-F3EC-4B07-9B45-0386B97C5053}" presName="composite" presStyleCnt="0"/>
      <dgm:spPr/>
    </dgm:pt>
    <dgm:pt modelId="{B1F95248-986C-4460-BA38-23487CC81CB1}" type="pres">
      <dgm:prSet presAssocID="{0FFBEF5B-F3EC-4B07-9B45-0386B97C5053}" presName="parTx" presStyleLbl="alignNode1" presStyleIdx="1" presStyleCnt="2">
        <dgm:presLayoutVars>
          <dgm:chMax val="0"/>
          <dgm:chPref val="0"/>
          <dgm:bulletEnabled val="1"/>
        </dgm:presLayoutVars>
      </dgm:prSet>
      <dgm:spPr/>
    </dgm:pt>
    <dgm:pt modelId="{1F9B4E0C-DCC9-4768-9C52-0BB8B3B687E9}" type="pres">
      <dgm:prSet presAssocID="{0FFBEF5B-F3EC-4B07-9B45-0386B97C5053}" presName="desTx" presStyleLbl="alignAccFollowNode1" presStyleIdx="1" presStyleCnt="2">
        <dgm:presLayoutVars>
          <dgm:bulletEnabled val="1"/>
        </dgm:presLayoutVars>
      </dgm:prSet>
      <dgm:spPr/>
    </dgm:pt>
  </dgm:ptLst>
  <dgm:cxnLst>
    <dgm:cxn modelId="{95580902-C96F-409D-950E-9E5B1A81AF0C}" type="presOf" srcId="{0D53797B-EDD5-48D5-9CE4-163C782B5B6F}" destId="{1F9B4E0C-DCC9-4768-9C52-0BB8B3B687E9}" srcOrd="0" destOrd="0" presId="urn:microsoft.com/office/officeart/2005/8/layout/hList1"/>
    <dgm:cxn modelId="{FC34811A-2E9A-47E6-AEC6-FAC7FE5090FB}" type="presOf" srcId="{68C64CE5-E6CE-4F6A-A113-D95FAF84277E}" destId="{1F9B4E0C-DCC9-4768-9C52-0BB8B3B687E9}" srcOrd="0" destOrd="2" presId="urn:microsoft.com/office/officeart/2005/8/layout/hList1"/>
    <dgm:cxn modelId="{5CC8992A-F924-460A-A464-0DD294914B93}" srcId="{030EE139-0D00-41F1-A3AC-380B4F0AF5CA}" destId="{074013E0-7301-45CF-99D7-36E496E655E4}" srcOrd="1" destOrd="0" parTransId="{CFDF476B-FF8C-4CA8-B12F-F5DE9773CB86}" sibTransId="{E0340059-6EDF-4387-A59E-1BD8CF133E52}"/>
    <dgm:cxn modelId="{E24F6A2C-634C-4137-9FD6-06C8B9BDACF5}" srcId="{A62E62FC-6A38-4C65-A00D-8C38F1A4F2DA}" destId="{0FFBEF5B-F3EC-4B07-9B45-0386B97C5053}" srcOrd="1" destOrd="0" parTransId="{8D02FDEF-A023-4038-81CD-2C7E75A98558}" sibTransId="{CA93843A-BEDF-402C-957C-868399F2E9F8}"/>
    <dgm:cxn modelId="{C91A5B2E-19B5-4A4C-800B-70D0DE1E7DD8}" type="presOf" srcId="{030EE139-0D00-41F1-A3AC-380B4F0AF5CA}" destId="{414088DE-F614-4807-9913-31781489C062}" srcOrd="0" destOrd="3" presId="urn:microsoft.com/office/officeart/2005/8/layout/hList1"/>
    <dgm:cxn modelId="{BA609331-E217-4D38-917F-6C5981D7D921}" type="presOf" srcId="{074013E0-7301-45CF-99D7-36E496E655E4}" destId="{414088DE-F614-4807-9913-31781489C062}" srcOrd="0" destOrd="5" presId="urn:microsoft.com/office/officeart/2005/8/layout/hList1"/>
    <dgm:cxn modelId="{58BB9035-9A50-4103-B2AC-F0EAD0837199}" type="presOf" srcId="{0FFBEF5B-F3EC-4B07-9B45-0386B97C5053}" destId="{B1F95248-986C-4460-BA38-23487CC81CB1}" srcOrd="0" destOrd="0" presId="urn:microsoft.com/office/officeart/2005/8/layout/hList1"/>
    <dgm:cxn modelId="{E6021536-5EBB-472C-AB58-479FF40E28DE}" srcId="{0FFBEF5B-F3EC-4B07-9B45-0386B97C5053}" destId="{D7D60D27-3A07-4C65-9060-5D2094EE3B25}" srcOrd="3" destOrd="0" parTransId="{47FE5EEC-E63C-40F9-8C8E-EC03435DD80A}" sibTransId="{79F60E7A-00C3-4677-B26F-36FC919A241F}"/>
    <dgm:cxn modelId="{0BCBA238-67FE-439A-99B2-68B926F7F451}" type="presOf" srcId="{5CD643F0-044F-4358-A9D0-787F20F9FAEA}" destId="{1F9B4E0C-DCC9-4768-9C52-0BB8B3B687E9}" srcOrd="0" destOrd="5" presId="urn:microsoft.com/office/officeart/2005/8/layout/hList1"/>
    <dgm:cxn modelId="{3ABA0E5D-3E5A-4DDC-A640-E67FC9934EB9}" srcId="{0FFBEF5B-F3EC-4B07-9B45-0386B97C5053}" destId="{F3A9F700-5CFD-4111-8BBC-A82E9C8B12EC}" srcOrd="1" destOrd="0" parTransId="{62EB9023-8319-4662-AA10-2DC48896968C}" sibTransId="{03BD34DA-1148-41A9-864D-28116476F86A}"/>
    <dgm:cxn modelId="{7ECC345F-7216-4887-AA39-091BBC982B1F}" srcId="{2FFB8ADB-57DD-4202-9B7E-41ED144ABB62}" destId="{29EEFCB1-8B19-4BC3-90D0-F0EC16CA728B}" srcOrd="1" destOrd="0" parTransId="{B6F2ADB7-B707-460A-8246-4E9C3D3F6459}" sibTransId="{4463D06F-CDF7-4920-9DD1-3D10FF75C0DE}"/>
    <dgm:cxn modelId="{298A8441-7F67-434C-B17E-9F584A874F64}" srcId="{2FFB8ADB-57DD-4202-9B7E-41ED144ABB62}" destId="{030EE139-0D00-41F1-A3AC-380B4F0AF5CA}" srcOrd="2" destOrd="0" parTransId="{5A698F7A-319B-416C-A7B7-10FE51BB2DF5}" sibTransId="{F36FB794-1020-4905-8025-74E56828F573}"/>
    <dgm:cxn modelId="{E517B264-C190-4F0F-93E6-3A86815F2469}" srcId="{0FFBEF5B-F3EC-4B07-9B45-0386B97C5053}" destId="{5CD643F0-044F-4358-A9D0-787F20F9FAEA}" srcOrd="5" destOrd="0" parTransId="{AD8C5264-5A40-4F9E-9891-41345E7AD4AD}" sibTransId="{B3D063F8-FAFB-43D1-A181-E13B1F43F87C}"/>
    <dgm:cxn modelId="{AD12A470-6673-4136-A604-6311BBA5058F}" srcId="{0FFBEF5B-F3EC-4B07-9B45-0386B97C5053}" destId="{68C64CE5-E6CE-4F6A-A113-D95FAF84277E}" srcOrd="2" destOrd="0" parTransId="{BB5A33CD-EAEE-470C-AB62-8AF4105B04FC}" sibTransId="{61445841-D228-46D8-81ED-1106F6ABC38B}"/>
    <dgm:cxn modelId="{A31C3075-9143-4233-8B0F-65B77B1FBAB7}" type="presOf" srcId="{2FFB8ADB-57DD-4202-9B7E-41ED144ABB62}" destId="{F94D23B4-DDE8-4353-8CEE-136F0EF1CD17}" srcOrd="0" destOrd="0" presId="urn:microsoft.com/office/officeart/2005/8/layout/hList1"/>
    <dgm:cxn modelId="{E7598D5A-A16F-42B0-A241-6A03621FCB31}" type="presOf" srcId="{A62E62FC-6A38-4C65-A00D-8C38F1A4F2DA}" destId="{5AEA6327-E854-44EC-AACC-01DA41CB080F}" srcOrd="0" destOrd="0" presId="urn:microsoft.com/office/officeart/2005/8/layout/hList1"/>
    <dgm:cxn modelId="{D15A47A0-F8B8-4A37-A196-CF8FF58223AB}" srcId="{A62E62FC-6A38-4C65-A00D-8C38F1A4F2DA}" destId="{2FFB8ADB-57DD-4202-9B7E-41ED144ABB62}" srcOrd="0" destOrd="0" parTransId="{A1D69421-8A5E-4735-BCDC-85D460551216}" sibTransId="{8FA1E433-C642-45AE-A4D0-EE2B4FB84ED6}"/>
    <dgm:cxn modelId="{D307DEA2-22CB-4A8F-907B-43DBD38B3BC9}" type="presOf" srcId="{F3A9F700-5CFD-4111-8BBC-A82E9C8B12EC}" destId="{1F9B4E0C-DCC9-4768-9C52-0BB8B3B687E9}" srcOrd="0" destOrd="1" presId="urn:microsoft.com/office/officeart/2005/8/layout/hList1"/>
    <dgm:cxn modelId="{72E17FB4-E85D-4293-A884-2EED7A663B24}" srcId="{030EE139-0D00-41F1-A3AC-380B4F0AF5CA}" destId="{2BEEFB4B-35D1-46CC-8272-28E015B9C27A}" srcOrd="0" destOrd="0" parTransId="{C7FA2220-2C02-419B-B667-53571FDBCF8B}" sibTransId="{0C5739F2-5796-4245-B98D-CC74FC5DB4C6}"/>
    <dgm:cxn modelId="{39B24BBB-913F-40A0-BB47-9173010423A3}" srcId="{2FFB8ADB-57DD-4202-9B7E-41ED144ABB62}" destId="{3659F1FC-02FD-4B54-9494-0AB69D3ACB77}" srcOrd="0" destOrd="0" parTransId="{EDCCE87E-DBAA-41F4-8971-43D297F35460}" sibTransId="{882B137C-D388-41F4-B720-6C4121DA89D1}"/>
    <dgm:cxn modelId="{24FA17BC-30E7-4CB8-A2B3-F3BB0E22B855}" type="presOf" srcId="{4E6A47AC-0DCC-4ED0-AE6C-0A7C4F9B1A26}" destId="{1F9B4E0C-DCC9-4768-9C52-0BB8B3B687E9}" srcOrd="0" destOrd="4" presId="urn:microsoft.com/office/officeart/2005/8/layout/hList1"/>
    <dgm:cxn modelId="{2E8766C5-4DD4-443C-90BE-B18FA999C44D}" srcId="{0FFBEF5B-F3EC-4B07-9B45-0386B97C5053}" destId="{0D53797B-EDD5-48D5-9CE4-163C782B5B6F}" srcOrd="0" destOrd="0" parTransId="{4DEEF969-1F9E-4E51-A690-3771F7315081}" sibTransId="{E2191BB8-BC4F-4245-AEDA-2114F33B2753}"/>
    <dgm:cxn modelId="{7CD847CA-91C2-41E7-BE93-62658AECDAD7}" srcId="{29EEFCB1-8B19-4BC3-90D0-F0EC16CA728B}" destId="{27A53C5A-AC6A-4163-9500-C21F003D9313}" srcOrd="0" destOrd="0" parTransId="{33317D1D-FD0F-4B2B-8900-54F026FF6DA4}" sibTransId="{949A41B5-A142-4630-9646-E2EF4623320D}"/>
    <dgm:cxn modelId="{C1D8ECDD-D2B7-4007-9091-077295AF72AE}" type="presOf" srcId="{29EEFCB1-8B19-4BC3-90D0-F0EC16CA728B}" destId="{414088DE-F614-4807-9913-31781489C062}" srcOrd="0" destOrd="1" presId="urn:microsoft.com/office/officeart/2005/8/layout/hList1"/>
    <dgm:cxn modelId="{198BF7DE-061B-4500-B20E-AEB33C099000}" type="presOf" srcId="{D7D60D27-3A07-4C65-9060-5D2094EE3B25}" destId="{1F9B4E0C-DCC9-4768-9C52-0BB8B3B687E9}" srcOrd="0" destOrd="3" presId="urn:microsoft.com/office/officeart/2005/8/layout/hList1"/>
    <dgm:cxn modelId="{5FC92FEE-0603-4E18-942D-816C122D1C71}" type="presOf" srcId="{3659F1FC-02FD-4B54-9494-0AB69D3ACB77}" destId="{414088DE-F614-4807-9913-31781489C062}" srcOrd="0" destOrd="0" presId="urn:microsoft.com/office/officeart/2005/8/layout/hList1"/>
    <dgm:cxn modelId="{DA20DCF0-6E6D-4BD0-8DA1-B21C9EE2AEBD}" type="presOf" srcId="{27A53C5A-AC6A-4163-9500-C21F003D9313}" destId="{414088DE-F614-4807-9913-31781489C062}" srcOrd="0" destOrd="2" presId="urn:microsoft.com/office/officeart/2005/8/layout/hList1"/>
    <dgm:cxn modelId="{259581F5-1D08-4AB4-8BDE-1572E01D5022}" srcId="{0FFBEF5B-F3EC-4B07-9B45-0386B97C5053}" destId="{4E6A47AC-0DCC-4ED0-AE6C-0A7C4F9B1A26}" srcOrd="4" destOrd="0" parTransId="{F17FEB3F-9AE8-4619-BEB4-455FF2070918}" sibTransId="{1F3185FE-668D-4444-934E-F5759BE77D89}"/>
    <dgm:cxn modelId="{0990ABF8-4661-4AD4-AA8D-FE0A5200FC02}" type="presOf" srcId="{2BEEFB4B-35D1-46CC-8272-28E015B9C27A}" destId="{414088DE-F614-4807-9913-31781489C062}" srcOrd="0" destOrd="4" presId="urn:microsoft.com/office/officeart/2005/8/layout/hList1"/>
    <dgm:cxn modelId="{874C0783-8F65-455B-B7DC-C736C0819AD6}" type="presParOf" srcId="{5AEA6327-E854-44EC-AACC-01DA41CB080F}" destId="{03D1A3FF-1C77-4BA3-9FF8-A07F4B2C0419}" srcOrd="0" destOrd="0" presId="urn:microsoft.com/office/officeart/2005/8/layout/hList1"/>
    <dgm:cxn modelId="{10137A2F-1C0A-4406-9D7B-1064A5A71A46}" type="presParOf" srcId="{03D1A3FF-1C77-4BA3-9FF8-A07F4B2C0419}" destId="{F94D23B4-DDE8-4353-8CEE-136F0EF1CD17}" srcOrd="0" destOrd="0" presId="urn:microsoft.com/office/officeart/2005/8/layout/hList1"/>
    <dgm:cxn modelId="{7AE29C56-6CAD-41F5-A380-516D14037375}" type="presParOf" srcId="{03D1A3FF-1C77-4BA3-9FF8-A07F4B2C0419}" destId="{414088DE-F614-4807-9913-31781489C062}" srcOrd="1" destOrd="0" presId="urn:microsoft.com/office/officeart/2005/8/layout/hList1"/>
    <dgm:cxn modelId="{072F7870-DD5F-46A4-87A1-A24828C6C6D3}" type="presParOf" srcId="{5AEA6327-E854-44EC-AACC-01DA41CB080F}" destId="{9E5C5818-0A9B-452E-A23A-88699EA72AF4}" srcOrd="1" destOrd="0" presId="urn:microsoft.com/office/officeart/2005/8/layout/hList1"/>
    <dgm:cxn modelId="{301A9C5D-D3D7-4B15-B1AC-568A9BE39B07}" type="presParOf" srcId="{5AEA6327-E854-44EC-AACC-01DA41CB080F}" destId="{60DEFB6D-095A-4555-A895-CEF3D4E140C5}" srcOrd="2" destOrd="0" presId="urn:microsoft.com/office/officeart/2005/8/layout/hList1"/>
    <dgm:cxn modelId="{EBB3B144-B008-4CA5-ADFD-3B455C8B7691}" type="presParOf" srcId="{60DEFB6D-095A-4555-A895-CEF3D4E140C5}" destId="{B1F95248-986C-4460-BA38-23487CC81CB1}" srcOrd="0" destOrd="0" presId="urn:microsoft.com/office/officeart/2005/8/layout/hList1"/>
    <dgm:cxn modelId="{ECC6E6A0-F4DE-45DD-8EA4-6243A7484981}" type="presParOf" srcId="{60DEFB6D-095A-4555-A895-CEF3D4E140C5}" destId="{1F9B4E0C-DCC9-4768-9C52-0BB8B3B687E9}"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62E62FC-6A38-4C65-A00D-8C38F1A4F2DA}" type="doc">
      <dgm:prSet loTypeId="urn:microsoft.com/office/officeart/2005/8/layout/hList1" loCatId="list" qsTypeId="urn:microsoft.com/office/officeart/2005/8/quickstyle/simple1" qsCatId="simple" csTypeId="urn:microsoft.com/office/officeart/2005/8/colors/accent2_2" csCatId="accent2" phldr="1"/>
      <dgm:spPr/>
      <dgm:t>
        <a:bodyPr/>
        <a:lstStyle/>
        <a:p>
          <a:endParaRPr lang="en-US"/>
        </a:p>
      </dgm:t>
    </dgm:pt>
    <dgm:pt modelId="{2FFB8ADB-57DD-4202-9B7E-41ED144ABB62}">
      <dgm:prSet custT="1"/>
      <dgm:spPr/>
      <dgm:t>
        <a:bodyPr/>
        <a:lstStyle/>
        <a:p>
          <a:r>
            <a:rPr lang="en-US" sz="2800" b="1">
              <a:latin typeface="Geography"/>
            </a:rPr>
            <a:t>Pros</a:t>
          </a:r>
          <a:endParaRPr lang="en-US" sz="2800">
            <a:latin typeface="Geography"/>
          </a:endParaRPr>
        </a:p>
      </dgm:t>
    </dgm:pt>
    <dgm:pt modelId="{A1D69421-8A5E-4735-BCDC-85D460551216}" type="parTrans" cxnId="{D15A47A0-F8B8-4A37-A196-CF8FF58223AB}">
      <dgm:prSet/>
      <dgm:spPr/>
      <dgm:t>
        <a:bodyPr/>
        <a:lstStyle/>
        <a:p>
          <a:endParaRPr lang="en-US"/>
        </a:p>
      </dgm:t>
    </dgm:pt>
    <dgm:pt modelId="{8FA1E433-C642-45AE-A4D0-EE2B4FB84ED6}" type="sibTrans" cxnId="{D15A47A0-F8B8-4A37-A196-CF8FF58223AB}">
      <dgm:prSet/>
      <dgm:spPr/>
      <dgm:t>
        <a:bodyPr/>
        <a:lstStyle/>
        <a:p>
          <a:endParaRPr lang="en-US"/>
        </a:p>
      </dgm:t>
    </dgm:pt>
    <dgm:pt modelId="{3659F1FC-02FD-4B54-9494-0AB69D3ACB77}">
      <dgm:prSet/>
      <dgm:spPr/>
      <dgm:t>
        <a:bodyPr/>
        <a:lstStyle/>
        <a:p>
          <a:r>
            <a:rPr lang="en-US">
              <a:latin typeface="Geography"/>
            </a:rPr>
            <a:t>Protect from radiant heat</a:t>
          </a:r>
        </a:p>
      </dgm:t>
    </dgm:pt>
    <dgm:pt modelId="{EDCCE87E-DBAA-41F4-8971-43D297F35460}" type="parTrans" cxnId="{39B24BBB-913F-40A0-BB47-9173010423A3}">
      <dgm:prSet/>
      <dgm:spPr/>
      <dgm:t>
        <a:bodyPr/>
        <a:lstStyle/>
        <a:p>
          <a:endParaRPr lang="en-US"/>
        </a:p>
      </dgm:t>
    </dgm:pt>
    <dgm:pt modelId="{882B137C-D388-41F4-B720-6C4121DA89D1}" type="sibTrans" cxnId="{39B24BBB-913F-40A0-BB47-9173010423A3}">
      <dgm:prSet/>
      <dgm:spPr/>
      <dgm:t>
        <a:bodyPr/>
        <a:lstStyle/>
        <a:p>
          <a:endParaRPr lang="en-US"/>
        </a:p>
      </dgm:t>
    </dgm:pt>
    <dgm:pt modelId="{DE7C4CB7-4EF6-46C7-8311-FC8154D4BF9C}">
      <dgm:prSet/>
      <dgm:spPr/>
      <dgm:t>
        <a:bodyPr/>
        <a:lstStyle/>
        <a:p>
          <a:r>
            <a:rPr lang="en-US">
              <a:latin typeface="Geography"/>
            </a:rPr>
            <a:t>Vehicle of origin</a:t>
          </a:r>
        </a:p>
      </dgm:t>
    </dgm:pt>
    <dgm:pt modelId="{3C392BB6-B878-48E9-9354-0531EE37FA3E}" type="parTrans" cxnId="{9F0A7CDD-2B18-4961-9E0F-FBBF7347B433}">
      <dgm:prSet/>
      <dgm:spPr/>
      <dgm:t>
        <a:bodyPr/>
        <a:lstStyle/>
        <a:p>
          <a:endParaRPr lang="en-US"/>
        </a:p>
      </dgm:t>
    </dgm:pt>
    <dgm:pt modelId="{46F76FD5-3061-4CF8-A3D3-49DA8215FE4F}" type="sibTrans" cxnId="{9F0A7CDD-2B18-4961-9E0F-FBBF7347B433}">
      <dgm:prSet/>
      <dgm:spPr/>
      <dgm:t>
        <a:bodyPr/>
        <a:lstStyle/>
        <a:p>
          <a:endParaRPr lang="en-US"/>
        </a:p>
      </dgm:t>
    </dgm:pt>
    <dgm:pt modelId="{E7CFB62E-C6CB-4E7E-9669-4CC7E974124E}">
      <dgm:prSet/>
      <dgm:spPr/>
      <dgm:t>
        <a:bodyPr/>
        <a:lstStyle/>
        <a:p>
          <a:r>
            <a:rPr lang="en-US">
              <a:latin typeface="Geography"/>
            </a:rPr>
            <a:t>Neighboring vehicles</a:t>
          </a:r>
        </a:p>
      </dgm:t>
    </dgm:pt>
    <dgm:pt modelId="{55585C76-C23C-4DFE-B8D4-B0C4BD4A7223}" type="parTrans" cxnId="{3C9B2CF9-A68F-400A-8C7B-6463D6FFEE59}">
      <dgm:prSet/>
      <dgm:spPr/>
      <dgm:t>
        <a:bodyPr/>
        <a:lstStyle/>
        <a:p>
          <a:endParaRPr lang="en-US"/>
        </a:p>
      </dgm:t>
    </dgm:pt>
    <dgm:pt modelId="{C9AF8606-D3E1-4A73-AD70-2216B65D333C}" type="sibTrans" cxnId="{3C9B2CF9-A68F-400A-8C7B-6463D6FFEE59}">
      <dgm:prSet/>
      <dgm:spPr/>
      <dgm:t>
        <a:bodyPr/>
        <a:lstStyle/>
        <a:p>
          <a:endParaRPr lang="en-US"/>
        </a:p>
      </dgm:t>
    </dgm:pt>
    <dgm:pt modelId="{03EAB870-1AAE-4897-8BF6-3FCB8B794E9B}">
      <dgm:prSet/>
      <dgm:spPr/>
      <dgm:t>
        <a:bodyPr/>
        <a:lstStyle/>
        <a:p>
          <a:r>
            <a:rPr lang="en-US">
              <a:latin typeface="Geography"/>
            </a:rPr>
            <a:t>Structures</a:t>
          </a:r>
        </a:p>
      </dgm:t>
    </dgm:pt>
    <dgm:pt modelId="{B7F25D82-E69A-48A7-AEA2-39A0AD1BF7BC}" type="parTrans" cxnId="{A8F6D63B-4324-4F62-9F92-9088E8AB8D82}">
      <dgm:prSet/>
      <dgm:spPr/>
      <dgm:t>
        <a:bodyPr/>
        <a:lstStyle/>
        <a:p>
          <a:endParaRPr lang="en-US"/>
        </a:p>
      </dgm:t>
    </dgm:pt>
    <dgm:pt modelId="{356026B3-AC01-4B5B-A44E-0907B26C747E}" type="sibTrans" cxnId="{A8F6D63B-4324-4F62-9F92-9088E8AB8D82}">
      <dgm:prSet/>
      <dgm:spPr/>
      <dgm:t>
        <a:bodyPr/>
        <a:lstStyle/>
        <a:p>
          <a:endParaRPr lang="en-US"/>
        </a:p>
      </dgm:t>
    </dgm:pt>
    <dgm:pt modelId="{29EEFCB1-8B19-4BC3-90D0-F0EC16CA728B}">
      <dgm:prSet/>
      <dgm:spPr/>
      <dgm:t>
        <a:bodyPr/>
        <a:lstStyle/>
        <a:p>
          <a:r>
            <a:rPr lang="en-US">
              <a:latin typeface="Geography"/>
            </a:rPr>
            <a:t>Possible smothering/reduction of non-battery fires</a:t>
          </a:r>
        </a:p>
      </dgm:t>
    </dgm:pt>
    <dgm:pt modelId="{B6F2ADB7-B707-460A-8246-4E9C3D3F6459}" type="parTrans" cxnId="{7ECC345F-7216-4887-AA39-091BBC982B1F}">
      <dgm:prSet/>
      <dgm:spPr/>
      <dgm:t>
        <a:bodyPr/>
        <a:lstStyle/>
        <a:p>
          <a:endParaRPr lang="en-US"/>
        </a:p>
      </dgm:t>
    </dgm:pt>
    <dgm:pt modelId="{4463D06F-CDF7-4920-9DD1-3D10FF75C0DE}" type="sibTrans" cxnId="{7ECC345F-7216-4887-AA39-091BBC982B1F}">
      <dgm:prSet/>
      <dgm:spPr/>
      <dgm:t>
        <a:bodyPr/>
        <a:lstStyle/>
        <a:p>
          <a:endParaRPr lang="en-US"/>
        </a:p>
      </dgm:t>
    </dgm:pt>
    <dgm:pt modelId="{27A53C5A-AC6A-4163-9500-C21F003D9313}">
      <dgm:prSet/>
      <dgm:spPr/>
      <dgm:t>
        <a:bodyPr/>
        <a:lstStyle/>
        <a:p>
          <a:r>
            <a:rPr lang="en-US">
              <a:latin typeface="Geography"/>
            </a:rPr>
            <a:t>Plastics, fabrics, tires, etc.</a:t>
          </a:r>
        </a:p>
      </dgm:t>
    </dgm:pt>
    <dgm:pt modelId="{33317D1D-FD0F-4B2B-8900-54F026FF6DA4}" type="parTrans" cxnId="{7CD847CA-91C2-41E7-BE93-62658AECDAD7}">
      <dgm:prSet/>
      <dgm:spPr/>
      <dgm:t>
        <a:bodyPr/>
        <a:lstStyle/>
        <a:p>
          <a:endParaRPr lang="en-US"/>
        </a:p>
      </dgm:t>
    </dgm:pt>
    <dgm:pt modelId="{949A41B5-A142-4630-9646-E2EF4623320D}" type="sibTrans" cxnId="{7CD847CA-91C2-41E7-BE93-62658AECDAD7}">
      <dgm:prSet/>
      <dgm:spPr/>
      <dgm:t>
        <a:bodyPr/>
        <a:lstStyle/>
        <a:p>
          <a:endParaRPr lang="en-US"/>
        </a:p>
      </dgm:t>
    </dgm:pt>
    <dgm:pt modelId="{030EE139-0D00-41F1-A3AC-380B4F0AF5CA}">
      <dgm:prSet/>
      <dgm:spPr/>
      <dgm:t>
        <a:bodyPr/>
        <a:lstStyle/>
        <a:p>
          <a:r>
            <a:rPr lang="en-US">
              <a:latin typeface="Geography"/>
            </a:rPr>
            <a:t>Aid in removal of smaller battery devices/systems</a:t>
          </a:r>
        </a:p>
      </dgm:t>
    </dgm:pt>
    <dgm:pt modelId="{5A698F7A-319B-416C-A7B7-10FE51BB2DF5}" type="parTrans" cxnId="{298A8441-7F67-434C-B17E-9F584A874F64}">
      <dgm:prSet/>
      <dgm:spPr/>
      <dgm:t>
        <a:bodyPr/>
        <a:lstStyle/>
        <a:p>
          <a:endParaRPr lang="en-US"/>
        </a:p>
      </dgm:t>
    </dgm:pt>
    <dgm:pt modelId="{F36FB794-1020-4905-8025-74E56828F573}" type="sibTrans" cxnId="{298A8441-7F67-434C-B17E-9F584A874F64}">
      <dgm:prSet/>
      <dgm:spPr/>
      <dgm:t>
        <a:bodyPr/>
        <a:lstStyle/>
        <a:p>
          <a:endParaRPr lang="en-US"/>
        </a:p>
      </dgm:t>
    </dgm:pt>
    <dgm:pt modelId="{2BEEFB4B-35D1-46CC-8272-28E015B9C27A}">
      <dgm:prSet/>
      <dgm:spPr/>
      <dgm:t>
        <a:bodyPr/>
        <a:lstStyle/>
        <a:p>
          <a:r>
            <a:rPr lang="en-US">
              <a:latin typeface="Geography"/>
            </a:rPr>
            <a:t>Reduce firefighter exposure</a:t>
          </a:r>
        </a:p>
      </dgm:t>
    </dgm:pt>
    <dgm:pt modelId="{C7FA2220-2C02-419B-B667-53571FDBCF8B}" type="parTrans" cxnId="{72E17FB4-E85D-4293-A884-2EED7A663B24}">
      <dgm:prSet/>
      <dgm:spPr/>
      <dgm:t>
        <a:bodyPr/>
        <a:lstStyle/>
        <a:p>
          <a:endParaRPr lang="en-US"/>
        </a:p>
      </dgm:t>
    </dgm:pt>
    <dgm:pt modelId="{0C5739F2-5796-4245-B98D-CC74FC5DB4C6}" type="sibTrans" cxnId="{72E17FB4-E85D-4293-A884-2EED7A663B24}">
      <dgm:prSet/>
      <dgm:spPr/>
      <dgm:t>
        <a:bodyPr/>
        <a:lstStyle/>
        <a:p>
          <a:endParaRPr lang="en-US"/>
        </a:p>
      </dgm:t>
    </dgm:pt>
    <dgm:pt modelId="{074013E0-7301-45CF-99D7-36E496E655E4}">
      <dgm:prSet/>
      <dgm:spPr/>
      <dgm:t>
        <a:bodyPr/>
        <a:lstStyle/>
        <a:p>
          <a:r>
            <a:rPr lang="en-US">
              <a:latin typeface="Geography"/>
            </a:rPr>
            <a:t>Contain projectile batteries</a:t>
          </a:r>
        </a:p>
      </dgm:t>
    </dgm:pt>
    <dgm:pt modelId="{CFDF476B-FF8C-4CA8-B12F-F5DE9773CB86}" type="parTrans" cxnId="{5CC8992A-F924-460A-A464-0DD294914B93}">
      <dgm:prSet/>
      <dgm:spPr/>
      <dgm:t>
        <a:bodyPr/>
        <a:lstStyle/>
        <a:p>
          <a:endParaRPr lang="en-US"/>
        </a:p>
      </dgm:t>
    </dgm:pt>
    <dgm:pt modelId="{E0340059-6EDF-4387-A59E-1BD8CF133E52}" type="sibTrans" cxnId="{5CC8992A-F924-460A-A464-0DD294914B93}">
      <dgm:prSet/>
      <dgm:spPr/>
      <dgm:t>
        <a:bodyPr/>
        <a:lstStyle/>
        <a:p>
          <a:endParaRPr lang="en-US"/>
        </a:p>
      </dgm:t>
    </dgm:pt>
    <dgm:pt modelId="{0FFBEF5B-F3EC-4B07-9B45-0386B97C5053}">
      <dgm:prSet custT="1"/>
      <dgm:spPr/>
      <dgm:t>
        <a:bodyPr/>
        <a:lstStyle/>
        <a:p>
          <a:r>
            <a:rPr lang="en-US" sz="2800" b="1">
              <a:latin typeface="Geography"/>
            </a:rPr>
            <a:t>Cons</a:t>
          </a:r>
          <a:endParaRPr lang="en-US" sz="2800">
            <a:latin typeface="Geography"/>
          </a:endParaRPr>
        </a:p>
      </dgm:t>
    </dgm:pt>
    <dgm:pt modelId="{8D02FDEF-A023-4038-81CD-2C7E75A98558}" type="parTrans" cxnId="{E24F6A2C-634C-4137-9FD6-06C8B9BDACF5}">
      <dgm:prSet/>
      <dgm:spPr/>
      <dgm:t>
        <a:bodyPr/>
        <a:lstStyle/>
        <a:p>
          <a:endParaRPr lang="en-US"/>
        </a:p>
      </dgm:t>
    </dgm:pt>
    <dgm:pt modelId="{CA93843A-BEDF-402C-957C-868399F2E9F8}" type="sibTrans" cxnId="{E24F6A2C-634C-4137-9FD6-06C8B9BDACF5}">
      <dgm:prSet/>
      <dgm:spPr/>
      <dgm:t>
        <a:bodyPr/>
        <a:lstStyle/>
        <a:p>
          <a:endParaRPr lang="en-US"/>
        </a:p>
      </dgm:t>
    </dgm:pt>
    <dgm:pt modelId="{0D53797B-EDD5-48D5-9CE4-163C782B5B6F}">
      <dgm:prSet/>
      <dgm:spPr/>
      <dgm:t>
        <a:bodyPr/>
        <a:lstStyle/>
        <a:p>
          <a:r>
            <a:rPr lang="en-US">
              <a:latin typeface="Geography"/>
            </a:rPr>
            <a:t>Battery fires cannot be smothered</a:t>
          </a:r>
        </a:p>
      </dgm:t>
    </dgm:pt>
    <dgm:pt modelId="{4DEEF969-1F9E-4E51-A690-3771F7315081}" type="parTrans" cxnId="{2E8766C5-4DD4-443C-90BE-B18FA999C44D}">
      <dgm:prSet/>
      <dgm:spPr/>
      <dgm:t>
        <a:bodyPr/>
        <a:lstStyle/>
        <a:p>
          <a:endParaRPr lang="en-US"/>
        </a:p>
      </dgm:t>
    </dgm:pt>
    <dgm:pt modelId="{E2191BB8-BC4F-4245-AEDA-2114F33B2753}" type="sibTrans" cxnId="{2E8766C5-4DD4-443C-90BE-B18FA999C44D}">
      <dgm:prSet/>
      <dgm:spPr/>
      <dgm:t>
        <a:bodyPr/>
        <a:lstStyle/>
        <a:p>
          <a:endParaRPr lang="en-US"/>
        </a:p>
      </dgm:t>
    </dgm:pt>
    <dgm:pt modelId="{F3A9F700-5CFD-4111-8BBC-A82E9C8B12EC}">
      <dgm:prSet/>
      <dgm:spPr/>
      <dgm:t>
        <a:bodyPr/>
        <a:lstStyle/>
        <a:p>
          <a:r>
            <a:rPr lang="en-US">
              <a:latin typeface="Geography"/>
            </a:rPr>
            <a:t>Close engagement/proximity of fire personnel</a:t>
          </a:r>
        </a:p>
      </dgm:t>
    </dgm:pt>
    <dgm:pt modelId="{62EB9023-8319-4662-AA10-2DC48896968C}" type="parTrans" cxnId="{3ABA0E5D-3E5A-4DDC-A640-E67FC9934EB9}">
      <dgm:prSet/>
      <dgm:spPr/>
      <dgm:t>
        <a:bodyPr/>
        <a:lstStyle/>
        <a:p>
          <a:endParaRPr lang="en-US"/>
        </a:p>
      </dgm:t>
    </dgm:pt>
    <dgm:pt modelId="{03BD34DA-1148-41A9-864D-28116476F86A}" type="sibTrans" cxnId="{3ABA0E5D-3E5A-4DDC-A640-E67FC9934EB9}">
      <dgm:prSet/>
      <dgm:spPr/>
      <dgm:t>
        <a:bodyPr/>
        <a:lstStyle/>
        <a:p>
          <a:endParaRPr lang="en-US"/>
        </a:p>
      </dgm:t>
    </dgm:pt>
    <dgm:pt modelId="{68C64CE5-E6CE-4F6A-A113-D95FAF84277E}">
      <dgm:prSet/>
      <dgm:spPr/>
      <dgm:t>
        <a:bodyPr/>
        <a:lstStyle/>
        <a:p>
          <a:r>
            <a:rPr lang="en-US">
              <a:latin typeface="Geography"/>
            </a:rPr>
            <a:t>Reduction in cooling capability</a:t>
          </a:r>
        </a:p>
      </dgm:t>
    </dgm:pt>
    <dgm:pt modelId="{BB5A33CD-EAEE-470C-AB62-8AF4105B04FC}" type="parTrans" cxnId="{AD12A470-6673-4136-A604-6311BBA5058F}">
      <dgm:prSet/>
      <dgm:spPr/>
      <dgm:t>
        <a:bodyPr/>
        <a:lstStyle/>
        <a:p>
          <a:endParaRPr lang="en-US"/>
        </a:p>
      </dgm:t>
    </dgm:pt>
    <dgm:pt modelId="{61445841-D228-46D8-81ED-1106F6ABC38B}" type="sibTrans" cxnId="{AD12A470-6673-4136-A604-6311BBA5058F}">
      <dgm:prSet/>
      <dgm:spPr/>
      <dgm:t>
        <a:bodyPr/>
        <a:lstStyle/>
        <a:p>
          <a:endParaRPr lang="en-US"/>
        </a:p>
      </dgm:t>
    </dgm:pt>
    <dgm:pt modelId="{D7D60D27-3A07-4C65-9060-5D2094EE3B25}">
      <dgm:prSet/>
      <dgm:spPr/>
      <dgm:t>
        <a:bodyPr/>
        <a:lstStyle/>
        <a:p>
          <a:r>
            <a:rPr lang="en-US">
              <a:latin typeface="Geography"/>
            </a:rPr>
            <a:t>Am I capturing flammable/explosive gases?</a:t>
          </a:r>
        </a:p>
      </dgm:t>
    </dgm:pt>
    <dgm:pt modelId="{47FE5EEC-E63C-40F9-8C8E-EC03435DD80A}" type="parTrans" cxnId="{E6021536-5EBB-472C-AB58-479FF40E28DE}">
      <dgm:prSet/>
      <dgm:spPr/>
      <dgm:t>
        <a:bodyPr/>
        <a:lstStyle/>
        <a:p>
          <a:endParaRPr lang="en-US"/>
        </a:p>
      </dgm:t>
    </dgm:pt>
    <dgm:pt modelId="{79F60E7A-00C3-4677-B26F-36FC919A241F}" type="sibTrans" cxnId="{E6021536-5EBB-472C-AB58-479FF40E28DE}">
      <dgm:prSet/>
      <dgm:spPr/>
      <dgm:t>
        <a:bodyPr/>
        <a:lstStyle/>
        <a:p>
          <a:endParaRPr lang="en-US"/>
        </a:p>
      </dgm:t>
    </dgm:pt>
    <dgm:pt modelId="{4E6A47AC-0DCC-4ED0-AE6C-0A7C4F9B1A26}">
      <dgm:prSet/>
      <dgm:spPr/>
      <dgm:t>
        <a:bodyPr/>
        <a:lstStyle/>
        <a:p>
          <a:r>
            <a:rPr lang="en-US">
              <a:latin typeface="Geography"/>
            </a:rPr>
            <a:t>Can I see and measure if the incident is stabilized?</a:t>
          </a:r>
        </a:p>
      </dgm:t>
    </dgm:pt>
    <dgm:pt modelId="{F17FEB3F-9AE8-4619-BEB4-455FF2070918}" type="parTrans" cxnId="{259581F5-1D08-4AB4-8BDE-1572E01D5022}">
      <dgm:prSet/>
      <dgm:spPr/>
      <dgm:t>
        <a:bodyPr/>
        <a:lstStyle/>
        <a:p>
          <a:endParaRPr lang="en-US"/>
        </a:p>
      </dgm:t>
    </dgm:pt>
    <dgm:pt modelId="{1F3185FE-668D-4444-934E-F5759BE77D89}" type="sibTrans" cxnId="{259581F5-1D08-4AB4-8BDE-1572E01D5022}">
      <dgm:prSet/>
      <dgm:spPr/>
      <dgm:t>
        <a:bodyPr/>
        <a:lstStyle/>
        <a:p>
          <a:endParaRPr lang="en-US"/>
        </a:p>
      </dgm:t>
    </dgm:pt>
    <dgm:pt modelId="{5CD643F0-044F-4358-A9D0-787F20F9FAEA}">
      <dgm:prSet/>
      <dgm:spPr/>
      <dgm:t>
        <a:bodyPr/>
        <a:lstStyle/>
        <a:p>
          <a:r>
            <a:rPr lang="en-US">
              <a:latin typeface="Geography"/>
            </a:rPr>
            <a:t>It cannot be decontaminated</a:t>
          </a:r>
        </a:p>
      </dgm:t>
    </dgm:pt>
    <dgm:pt modelId="{AD8C5264-5A40-4F9E-9891-41345E7AD4AD}" type="parTrans" cxnId="{E517B264-C190-4F0F-93E6-3A86815F2469}">
      <dgm:prSet/>
      <dgm:spPr/>
      <dgm:t>
        <a:bodyPr/>
        <a:lstStyle/>
        <a:p>
          <a:endParaRPr lang="en-US"/>
        </a:p>
      </dgm:t>
    </dgm:pt>
    <dgm:pt modelId="{B3D063F8-FAFB-43D1-A181-E13B1F43F87C}" type="sibTrans" cxnId="{E517B264-C190-4F0F-93E6-3A86815F2469}">
      <dgm:prSet/>
      <dgm:spPr/>
      <dgm:t>
        <a:bodyPr/>
        <a:lstStyle/>
        <a:p>
          <a:endParaRPr lang="en-US"/>
        </a:p>
      </dgm:t>
    </dgm:pt>
    <dgm:pt modelId="{DB4B2853-0069-445F-A97F-F49AB59A6411}">
      <dgm:prSet/>
      <dgm:spPr/>
      <dgm:t>
        <a:bodyPr/>
        <a:lstStyle/>
        <a:p>
          <a:r>
            <a:rPr lang="en-US">
              <a:latin typeface="Geography"/>
            </a:rPr>
            <a:t>Could cause a false sense of security</a:t>
          </a:r>
        </a:p>
      </dgm:t>
    </dgm:pt>
    <dgm:pt modelId="{EFE0C73F-CE42-4B54-AE05-5DE74C8B1153}" type="parTrans" cxnId="{CD9DC444-AFFD-4C7A-ABC8-56A85EEF9022}">
      <dgm:prSet/>
      <dgm:spPr/>
      <dgm:t>
        <a:bodyPr/>
        <a:lstStyle/>
        <a:p>
          <a:endParaRPr lang="en-US"/>
        </a:p>
      </dgm:t>
    </dgm:pt>
    <dgm:pt modelId="{81A39985-FC80-4698-A3F7-E05E7A1CD003}" type="sibTrans" cxnId="{CD9DC444-AFFD-4C7A-ABC8-56A85EEF9022}">
      <dgm:prSet/>
      <dgm:spPr/>
      <dgm:t>
        <a:bodyPr/>
        <a:lstStyle/>
        <a:p>
          <a:endParaRPr lang="en-US"/>
        </a:p>
      </dgm:t>
    </dgm:pt>
    <dgm:pt modelId="{515F9D70-CC1A-4F90-8692-F13A80CA50A9}">
      <dgm:prSet/>
      <dgm:spPr/>
      <dgm:t>
        <a:bodyPr/>
        <a:lstStyle/>
        <a:p>
          <a:r>
            <a:rPr lang="en-US">
              <a:latin typeface="Geography"/>
            </a:rPr>
            <a:t>“We put a blanket on it, so we’re good”</a:t>
          </a:r>
        </a:p>
      </dgm:t>
    </dgm:pt>
    <dgm:pt modelId="{1DCA2D91-F2A9-4986-B900-B5AB8C841C2B}" type="parTrans" cxnId="{F82B967D-8D28-42A7-A6A9-A1F53C58F495}">
      <dgm:prSet/>
      <dgm:spPr/>
      <dgm:t>
        <a:bodyPr/>
        <a:lstStyle/>
        <a:p>
          <a:endParaRPr lang="en-US"/>
        </a:p>
      </dgm:t>
    </dgm:pt>
    <dgm:pt modelId="{4B31DFF2-9770-48E0-B2E6-B0CE01BD83F5}" type="sibTrans" cxnId="{F82B967D-8D28-42A7-A6A9-A1F53C58F495}">
      <dgm:prSet/>
      <dgm:spPr/>
      <dgm:t>
        <a:bodyPr/>
        <a:lstStyle/>
        <a:p>
          <a:endParaRPr lang="en-US"/>
        </a:p>
      </dgm:t>
    </dgm:pt>
    <dgm:pt modelId="{5AEA6327-E854-44EC-AACC-01DA41CB080F}" type="pres">
      <dgm:prSet presAssocID="{A62E62FC-6A38-4C65-A00D-8C38F1A4F2DA}" presName="Name0" presStyleCnt="0">
        <dgm:presLayoutVars>
          <dgm:dir/>
          <dgm:animLvl val="lvl"/>
          <dgm:resizeHandles val="exact"/>
        </dgm:presLayoutVars>
      </dgm:prSet>
      <dgm:spPr/>
    </dgm:pt>
    <dgm:pt modelId="{03D1A3FF-1C77-4BA3-9FF8-A07F4B2C0419}" type="pres">
      <dgm:prSet presAssocID="{2FFB8ADB-57DD-4202-9B7E-41ED144ABB62}" presName="composite" presStyleCnt="0"/>
      <dgm:spPr/>
    </dgm:pt>
    <dgm:pt modelId="{F94D23B4-DDE8-4353-8CEE-136F0EF1CD17}" type="pres">
      <dgm:prSet presAssocID="{2FFB8ADB-57DD-4202-9B7E-41ED144ABB62}" presName="parTx" presStyleLbl="alignNode1" presStyleIdx="0" presStyleCnt="2">
        <dgm:presLayoutVars>
          <dgm:chMax val="0"/>
          <dgm:chPref val="0"/>
          <dgm:bulletEnabled val="1"/>
        </dgm:presLayoutVars>
      </dgm:prSet>
      <dgm:spPr/>
    </dgm:pt>
    <dgm:pt modelId="{414088DE-F614-4807-9913-31781489C062}" type="pres">
      <dgm:prSet presAssocID="{2FFB8ADB-57DD-4202-9B7E-41ED144ABB62}" presName="desTx" presStyleLbl="alignAccFollowNode1" presStyleIdx="0" presStyleCnt="2">
        <dgm:presLayoutVars>
          <dgm:bulletEnabled val="1"/>
        </dgm:presLayoutVars>
      </dgm:prSet>
      <dgm:spPr/>
    </dgm:pt>
    <dgm:pt modelId="{9E5C5818-0A9B-452E-A23A-88699EA72AF4}" type="pres">
      <dgm:prSet presAssocID="{8FA1E433-C642-45AE-A4D0-EE2B4FB84ED6}" presName="space" presStyleCnt="0"/>
      <dgm:spPr/>
    </dgm:pt>
    <dgm:pt modelId="{60DEFB6D-095A-4555-A895-CEF3D4E140C5}" type="pres">
      <dgm:prSet presAssocID="{0FFBEF5B-F3EC-4B07-9B45-0386B97C5053}" presName="composite" presStyleCnt="0"/>
      <dgm:spPr/>
    </dgm:pt>
    <dgm:pt modelId="{B1F95248-986C-4460-BA38-23487CC81CB1}" type="pres">
      <dgm:prSet presAssocID="{0FFBEF5B-F3EC-4B07-9B45-0386B97C5053}" presName="parTx" presStyleLbl="alignNode1" presStyleIdx="1" presStyleCnt="2">
        <dgm:presLayoutVars>
          <dgm:chMax val="0"/>
          <dgm:chPref val="0"/>
          <dgm:bulletEnabled val="1"/>
        </dgm:presLayoutVars>
      </dgm:prSet>
      <dgm:spPr/>
    </dgm:pt>
    <dgm:pt modelId="{1F9B4E0C-DCC9-4768-9C52-0BB8B3B687E9}" type="pres">
      <dgm:prSet presAssocID="{0FFBEF5B-F3EC-4B07-9B45-0386B97C5053}" presName="desTx" presStyleLbl="alignAccFollowNode1" presStyleIdx="1" presStyleCnt="2">
        <dgm:presLayoutVars>
          <dgm:bulletEnabled val="1"/>
        </dgm:presLayoutVars>
      </dgm:prSet>
      <dgm:spPr/>
    </dgm:pt>
  </dgm:ptLst>
  <dgm:cxnLst>
    <dgm:cxn modelId="{95580902-C96F-409D-950E-9E5B1A81AF0C}" type="presOf" srcId="{0D53797B-EDD5-48D5-9CE4-163C782B5B6F}" destId="{1F9B4E0C-DCC9-4768-9C52-0BB8B3B687E9}" srcOrd="0" destOrd="0" presId="urn:microsoft.com/office/officeart/2005/8/layout/hList1"/>
    <dgm:cxn modelId="{FC34811A-2E9A-47E6-AEC6-FAC7FE5090FB}" type="presOf" srcId="{68C64CE5-E6CE-4F6A-A113-D95FAF84277E}" destId="{1F9B4E0C-DCC9-4768-9C52-0BB8B3B687E9}" srcOrd="0" destOrd="2" presId="urn:microsoft.com/office/officeart/2005/8/layout/hList1"/>
    <dgm:cxn modelId="{28010726-C4FC-46CC-822D-95AC3DE5ABD5}" type="presOf" srcId="{DE7C4CB7-4EF6-46C7-8311-FC8154D4BF9C}" destId="{414088DE-F614-4807-9913-31781489C062}" srcOrd="0" destOrd="1" presId="urn:microsoft.com/office/officeart/2005/8/layout/hList1"/>
    <dgm:cxn modelId="{5CC8992A-F924-460A-A464-0DD294914B93}" srcId="{030EE139-0D00-41F1-A3AC-380B4F0AF5CA}" destId="{074013E0-7301-45CF-99D7-36E496E655E4}" srcOrd="1" destOrd="0" parTransId="{CFDF476B-FF8C-4CA8-B12F-F5DE9773CB86}" sibTransId="{E0340059-6EDF-4387-A59E-1BD8CF133E52}"/>
    <dgm:cxn modelId="{E24F6A2C-634C-4137-9FD6-06C8B9BDACF5}" srcId="{A62E62FC-6A38-4C65-A00D-8C38F1A4F2DA}" destId="{0FFBEF5B-F3EC-4B07-9B45-0386B97C5053}" srcOrd="1" destOrd="0" parTransId="{8D02FDEF-A023-4038-81CD-2C7E75A98558}" sibTransId="{CA93843A-BEDF-402C-957C-868399F2E9F8}"/>
    <dgm:cxn modelId="{C91A5B2E-19B5-4A4C-800B-70D0DE1E7DD8}" type="presOf" srcId="{030EE139-0D00-41F1-A3AC-380B4F0AF5CA}" destId="{414088DE-F614-4807-9913-31781489C062}" srcOrd="0" destOrd="6" presId="urn:microsoft.com/office/officeart/2005/8/layout/hList1"/>
    <dgm:cxn modelId="{BA609331-E217-4D38-917F-6C5981D7D921}" type="presOf" srcId="{074013E0-7301-45CF-99D7-36E496E655E4}" destId="{414088DE-F614-4807-9913-31781489C062}" srcOrd="0" destOrd="8" presId="urn:microsoft.com/office/officeart/2005/8/layout/hList1"/>
    <dgm:cxn modelId="{58BB9035-9A50-4103-B2AC-F0EAD0837199}" type="presOf" srcId="{0FFBEF5B-F3EC-4B07-9B45-0386B97C5053}" destId="{B1F95248-986C-4460-BA38-23487CC81CB1}" srcOrd="0" destOrd="0" presId="urn:microsoft.com/office/officeart/2005/8/layout/hList1"/>
    <dgm:cxn modelId="{E6021536-5EBB-472C-AB58-479FF40E28DE}" srcId="{0FFBEF5B-F3EC-4B07-9B45-0386B97C5053}" destId="{D7D60D27-3A07-4C65-9060-5D2094EE3B25}" srcOrd="3" destOrd="0" parTransId="{47FE5EEC-E63C-40F9-8C8E-EC03435DD80A}" sibTransId="{79F60E7A-00C3-4677-B26F-36FC919A241F}"/>
    <dgm:cxn modelId="{0BCBA238-67FE-439A-99B2-68B926F7F451}" type="presOf" srcId="{5CD643F0-044F-4358-A9D0-787F20F9FAEA}" destId="{1F9B4E0C-DCC9-4768-9C52-0BB8B3B687E9}" srcOrd="0" destOrd="5" presId="urn:microsoft.com/office/officeart/2005/8/layout/hList1"/>
    <dgm:cxn modelId="{A8F6D63B-4324-4F62-9F92-9088E8AB8D82}" srcId="{3659F1FC-02FD-4B54-9494-0AB69D3ACB77}" destId="{03EAB870-1AAE-4897-8BF6-3FCB8B794E9B}" srcOrd="2" destOrd="0" parTransId="{B7F25D82-E69A-48A7-AEA2-39A0AD1BF7BC}" sibTransId="{356026B3-AC01-4B5B-A44E-0907B26C747E}"/>
    <dgm:cxn modelId="{F42F303E-590E-4940-9799-BE5936BE748A}" type="presOf" srcId="{E7CFB62E-C6CB-4E7E-9669-4CC7E974124E}" destId="{414088DE-F614-4807-9913-31781489C062}" srcOrd="0" destOrd="2" presId="urn:microsoft.com/office/officeart/2005/8/layout/hList1"/>
    <dgm:cxn modelId="{3ABA0E5D-3E5A-4DDC-A640-E67FC9934EB9}" srcId="{0FFBEF5B-F3EC-4B07-9B45-0386B97C5053}" destId="{F3A9F700-5CFD-4111-8BBC-A82E9C8B12EC}" srcOrd="1" destOrd="0" parTransId="{62EB9023-8319-4662-AA10-2DC48896968C}" sibTransId="{03BD34DA-1148-41A9-864D-28116476F86A}"/>
    <dgm:cxn modelId="{7ECC345F-7216-4887-AA39-091BBC982B1F}" srcId="{2FFB8ADB-57DD-4202-9B7E-41ED144ABB62}" destId="{29EEFCB1-8B19-4BC3-90D0-F0EC16CA728B}" srcOrd="1" destOrd="0" parTransId="{B6F2ADB7-B707-460A-8246-4E9C3D3F6459}" sibTransId="{4463D06F-CDF7-4920-9DD1-3D10FF75C0DE}"/>
    <dgm:cxn modelId="{298A8441-7F67-434C-B17E-9F584A874F64}" srcId="{2FFB8ADB-57DD-4202-9B7E-41ED144ABB62}" destId="{030EE139-0D00-41F1-A3AC-380B4F0AF5CA}" srcOrd="2" destOrd="0" parTransId="{5A698F7A-319B-416C-A7B7-10FE51BB2DF5}" sibTransId="{F36FB794-1020-4905-8025-74E56828F573}"/>
    <dgm:cxn modelId="{E517B264-C190-4F0F-93E6-3A86815F2469}" srcId="{0FFBEF5B-F3EC-4B07-9B45-0386B97C5053}" destId="{5CD643F0-044F-4358-A9D0-787F20F9FAEA}" srcOrd="5" destOrd="0" parTransId="{AD8C5264-5A40-4F9E-9891-41345E7AD4AD}" sibTransId="{B3D063F8-FAFB-43D1-A181-E13B1F43F87C}"/>
    <dgm:cxn modelId="{CD9DC444-AFFD-4C7A-ABC8-56A85EEF9022}" srcId="{0FFBEF5B-F3EC-4B07-9B45-0386B97C5053}" destId="{DB4B2853-0069-445F-A97F-F49AB59A6411}" srcOrd="6" destOrd="0" parTransId="{EFE0C73F-CE42-4B54-AE05-5DE74C8B1153}" sibTransId="{81A39985-FC80-4698-A3F7-E05E7A1CD003}"/>
    <dgm:cxn modelId="{AD12A470-6673-4136-A604-6311BBA5058F}" srcId="{0FFBEF5B-F3EC-4B07-9B45-0386B97C5053}" destId="{68C64CE5-E6CE-4F6A-A113-D95FAF84277E}" srcOrd="2" destOrd="0" parTransId="{BB5A33CD-EAEE-470C-AB62-8AF4105B04FC}" sibTransId="{61445841-D228-46D8-81ED-1106F6ABC38B}"/>
    <dgm:cxn modelId="{52AFDE73-855E-426D-A6D9-EFB007C573D4}" type="presOf" srcId="{DB4B2853-0069-445F-A97F-F49AB59A6411}" destId="{1F9B4E0C-DCC9-4768-9C52-0BB8B3B687E9}" srcOrd="0" destOrd="6" presId="urn:microsoft.com/office/officeart/2005/8/layout/hList1"/>
    <dgm:cxn modelId="{A31C3075-9143-4233-8B0F-65B77B1FBAB7}" type="presOf" srcId="{2FFB8ADB-57DD-4202-9B7E-41ED144ABB62}" destId="{F94D23B4-DDE8-4353-8CEE-136F0EF1CD17}" srcOrd="0" destOrd="0" presId="urn:microsoft.com/office/officeart/2005/8/layout/hList1"/>
    <dgm:cxn modelId="{E7598D5A-A16F-42B0-A241-6A03621FCB31}" type="presOf" srcId="{A62E62FC-6A38-4C65-A00D-8C38F1A4F2DA}" destId="{5AEA6327-E854-44EC-AACC-01DA41CB080F}" srcOrd="0" destOrd="0" presId="urn:microsoft.com/office/officeart/2005/8/layout/hList1"/>
    <dgm:cxn modelId="{F82B967D-8D28-42A7-A6A9-A1F53C58F495}" srcId="{DB4B2853-0069-445F-A97F-F49AB59A6411}" destId="{515F9D70-CC1A-4F90-8692-F13A80CA50A9}" srcOrd="0" destOrd="0" parTransId="{1DCA2D91-F2A9-4986-B900-B5AB8C841C2B}" sibTransId="{4B31DFF2-9770-48E0-B2E6-B0CE01BD83F5}"/>
    <dgm:cxn modelId="{24FE1F9F-353C-4103-93AA-65B0A3895636}" type="presOf" srcId="{515F9D70-CC1A-4F90-8692-F13A80CA50A9}" destId="{1F9B4E0C-DCC9-4768-9C52-0BB8B3B687E9}" srcOrd="0" destOrd="7" presId="urn:microsoft.com/office/officeart/2005/8/layout/hList1"/>
    <dgm:cxn modelId="{D15A47A0-F8B8-4A37-A196-CF8FF58223AB}" srcId="{A62E62FC-6A38-4C65-A00D-8C38F1A4F2DA}" destId="{2FFB8ADB-57DD-4202-9B7E-41ED144ABB62}" srcOrd="0" destOrd="0" parTransId="{A1D69421-8A5E-4735-BCDC-85D460551216}" sibTransId="{8FA1E433-C642-45AE-A4D0-EE2B4FB84ED6}"/>
    <dgm:cxn modelId="{D307DEA2-22CB-4A8F-907B-43DBD38B3BC9}" type="presOf" srcId="{F3A9F700-5CFD-4111-8BBC-A82E9C8B12EC}" destId="{1F9B4E0C-DCC9-4768-9C52-0BB8B3B687E9}" srcOrd="0" destOrd="1" presId="urn:microsoft.com/office/officeart/2005/8/layout/hList1"/>
    <dgm:cxn modelId="{72E17FB4-E85D-4293-A884-2EED7A663B24}" srcId="{030EE139-0D00-41F1-A3AC-380B4F0AF5CA}" destId="{2BEEFB4B-35D1-46CC-8272-28E015B9C27A}" srcOrd="0" destOrd="0" parTransId="{C7FA2220-2C02-419B-B667-53571FDBCF8B}" sibTransId="{0C5739F2-5796-4245-B98D-CC74FC5DB4C6}"/>
    <dgm:cxn modelId="{B2B95DB8-A466-40E6-AFDE-324D2C151A59}" type="presOf" srcId="{03EAB870-1AAE-4897-8BF6-3FCB8B794E9B}" destId="{414088DE-F614-4807-9913-31781489C062}" srcOrd="0" destOrd="3" presId="urn:microsoft.com/office/officeart/2005/8/layout/hList1"/>
    <dgm:cxn modelId="{39B24BBB-913F-40A0-BB47-9173010423A3}" srcId="{2FFB8ADB-57DD-4202-9B7E-41ED144ABB62}" destId="{3659F1FC-02FD-4B54-9494-0AB69D3ACB77}" srcOrd="0" destOrd="0" parTransId="{EDCCE87E-DBAA-41F4-8971-43D297F35460}" sibTransId="{882B137C-D388-41F4-B720-6C4121DA89D1}"/>
    <dgm:cxn modelId="{24FA17BC-30E7-4CB8-A2B3-F3BB0E22B855}" type="presOf" srcId="{4E6A47AC-0DCC-4ED0-AE6C-0A7C4F9B1A26}" destId="{1F9B4E0C-DCC9-4768-9C52-0BB8B3B687E9}" srcOrd="0" destOrd="4" presId="urn:microsoft.com/office/officeart/2005/8/layout/hList1"/>
    <dgm:cxn modelId="{2E8766C5-4DD4-443C-90BE-B18FA999C44D}" srcId="{0FFBEF5B-F3EC-4B07-9B45-0386B97C5053}" destId="{0D53797B-EDD5-48D5-9CE4-163C782B5B6F}" srcOrd="0" destOrd="0" parTransId="{4DEEF969-1F9E-4E51-A690-3771F7315081}" sibTransId="{E2191BB8-BC4F-4245-AEDA-2114F33B2753}"/>
    <dgm:cxn modelId="{7CD847CA-91C2-41E7-BE93-62658AECDAD7}" srcId="{29EEFCB1-8B19-4BC3-90D0-F0EC16CA728B}" destId="{27A53C5A-AC6A-4163-9500-C21F003D9313}" srcOrd="0" destOrd="0" parTransId="{33317D1D-FD0F-4B2B-8900-54F026FF6DA4}" sibTransId="{949A41B5-A142-4630-9646-E2EF4623320D}"/>
    <dgm:cxn modelId="{9F0A7CDD-2B18-4961-9E0F-FBBF7347B433}" srcId="{3659F1FC-02FD-4B54-9494-0AB69D3ACB77}" destId="{DE7C4CB7-4EF6-46C7-8311-FC8154D4BF9C}" srcOrd="0" destOrd="0" parTransId="{3C392BB6-B878-48E9-9354-0531EE37FA3E}" sibTransId="{46F76FD5-3061-4CF8-A3D3-49DA8215FE4F}"/>
    <dgm:cxn modelId="{C1D8ECDD-D2B7-4007-9091-077295AF72AE}" type="presOf" srcId="{29EEFCB1-8B19-4BC3-90D0-F0EC16CA728B}" destId="{414088DE-F614-4807-9913-31781489C062}" srcOrd="0" destOrd="4" presId="urn:microsoft.com/office/officeart/2005/8/layout/hList1"/>
    <dgm:cxn modelId="{198BF7DE-061B-4500-B20E-AEB33C099000}" type="presOf" srcId="{D7D60D27-3A07-4C65-9060-5D2094EE3B25}" destId="{1F9B4E0C-DCC9-4768-9C52-0BB8B3B687E9}" srcOrd="0" destOrd="3" presId="urn:microsoft.com/office/officeart/2005/8/layout/hList1"/>
    <dgm:cxn modelId="{5FC92FEE-0603-4E18-942D-816C122D1C71}" type="presOf" srcId="{3659F1FC-02FD-4B54-9494-0AB69D3ACB77}" destId="{414088DE-F614-4807-9913-31781489C062}" srcOrd="0" destOrd="0" presId="urn:microsoft.com/office/officeart/2005/8/layout/hList1"/>
    <dgm:cxn modelId="{DA20DCF0-6E6D-4BD0-8DA1-B21C9EE2AEBD}" type="presOf" srcId="{27A53C5A-AC6A-4163-9500-C21F003D9313}" destId="{414088DE-F614-4807-9913-31781489C062}" srcOrd="0" destOrd="5" presId="urn:microsoft.com/office/officeart/2005/8/layout/hList1"/>
    <dgm:cxn modelId="{259581F5-1D08-4AB4-8BDE-1572E01D5022}" srcId="{0FFBEF5B-F3EC-4B07-9B45-0386B97C5053}" destId="{4E6A47AC-0DCC-4ED0-AE6C-0A7C4F9B1A26}" srcOrd="4" destOrd="0" parTransId="{F17FEB3F-9AE8-4619-BEB4-455FF2070918}" sibTransId="{1F3185FE-668D-4444-934E-F5759BE77D89}"/>
    <dgm:cxn modelId="{0990ABF8-4661-4AD4-AA8D-FE0A5200FC02}" type="presOf" srcId="{2BEEFB4B-35D1-46CC-8272-28E015B9C27A}" destId="{414088DE-F614-4807-9913-31781489C062}" srcOrd="0" destOrd="7" presId="urn:microsoft.com/office/officeart/2005/8/layout/hList1"/>
    <dgm:cxn modelId="{3C9B2CF9-A68F-400A-8C7B-6463D6FFEE59}" srcId="{3659F1FC-02FD-4B54-9494-0AB69D3ACB77}" destId="{E7CFB62E-C6CB-4E7E-9669-4CC7E974124E}" srcOrd="1" destOrd="0" parTransId="{55585C76-C23C-4DFE-B8D4-B0C4BD4A7223}" sibTransId="{C9AF8606-D3E1-4A73-AD70-2216B65D333C}"/>
    <dgm:cxn modelId="{874C0783-8F65-455B-B7DC-C736C0819AD6}" type="presParOf" srcId="{5AEA6327-E854-44EC-AACC-01DA41CB080F}" destId="{03D1A3FF-1C77-4BA3-9FF8-A07F4B2C0419}" srcOrd="0" destOrd="0" presId="urn:microsoft.com/office/officeart/2005/8/layout/hList1"/>
    <dgm:cxn modelId="{10137A2F-1C0A-4406-9D7B-1064A5A71A46}" type="presParOf" srcId="{03D1A3FF-1C77-4BA3-9FF8-A07F4B2C0419}" destId="{F94D23B4-DDE8-4353-8CEE-136F0EF1CD17}" srcOrd="0" destOrd="0" presId="urn:microsoft.com/office/officeart/2005/8/layout/hList1"/>
    <dgm:cxn modelId="{7AE29C56-6CAD-41F5-A380-516D14037375}" type="presParOf" srcId="{03D1A3FF-1C77-4BA3-9FF8-A07F4B2C0419}" destId="{414088DE-F614-4807-9913-31781489C062}" srcOrd="1" destOrd="0" presId="urn:microsoft.com/office/officeart/2005/8/layout/hList1"/>
    <dgm:cxn modelId="{072F7870-DD5F-46A4-87A1-A24828C6C6D3}" type="presParOf" srcId="{5AEA6327-E854-44EC-AACC-01DA41CB080F}" destId="{9E5C5818-0A9B-452E-A23A-88699EA72AF4}" srcOrd="1" destOrd="0" presId="urn:microsoft.com/office/officeart/2005/8/layout/hList1"/>
    <dgm:cxn modelId="{301A9C5D-D3D7-4B15-B1AC-568A9BE39B07}" type="presParOf" srcId="{5AEA6327-E854-44EC-AACC-01DA41CB080F}" destId="{60DEFB6D-095A-4555-A895-CEF3D4E140C5}" srcOrd="2" destOrd="0" presId="urn:microsoft.com/office/officeart/2005/8/layout/hList1"/>
    <dgm:cxn modelId="{EBB3B144-B008-4CA5-ADFD-3B455C8B7691}" type="presParOf" srcId="{60DEFB6D-095A-4555-A895-CEF3D4E140C5}" destId="{B1F95248-986C-4460-BA38-23487CC81CB1}" srcOrd="0" destOrd="0" presId="urn:microsoft.com/office/officeart/2005/8/layout/hList1"/>
    <dgm:cxn modelId="{ECC6E6A0-F4DE-45DD-8EA4-6243A7484981}" type="presParOf" srcId="{60DEFB6D-095A-4555-A895-CEF3D4E140C5}" destId="{1F9B4E0C-DCC9-4768-9C52-0BB8B3B687E9}"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62E62FC-6A38-4C65-A00D-8C38F1A4F2DA}" type="doc">
      <dgm:prSet loTypeId="urn:microsoft.com/office/officeart/2005/8/layout/hList1" loCatId="list" qsTypeId="urn:microsoft.com/office/officeart/2005/8/quickstyle/simple1" qsCatId="simple" csTypeId="urn:microsoft.com/office/officeart/2005/8/colors/accent2_2" csCatId="accent2" phldr="1"/>
      <dgm:spPr/>
      <dgm:t>
        <a:bodyPr/>
        <a:lstStyle/>
        <a:p>
          <a:endParaRPr lang="en-US"/>
        </a:p>
      </dgm:t>
    </dgm:pt>
    <dgm:pt modelId="{2FFB8ADB-57DD-4202-9B7E-41ED144ABB62}">
      <dgm:prSet custT="1"/>
      <dgm:spPr/>
      <dgm:t>
        <a:bodyPr/>
        <a:lstStyle/>
        <a:p>
          <a:r>
            <a:rPr lang="en-US" sz="2800" b="1">
              <a:latin typeface="Geography"/>
            </a:rPr>
            <a:t>Pros</a:t>
          </a:r>
          <a:endParaRPr lang="en-US" sz="2800">
            <a:latin typeface="Geography"/>
          </a:endParaRPr>
        </a:p>
      </dgm:t>
    </dgm:pt>
    <dgm:pt modelId="{A1D69421-8A5E-4735-BCDC-85D460551216}" type="parTrans" cxnId="{D15A47A0-F8B8-4A37-A196-CF8FF58223AB}">
      <dgm:prSet/>
      <dgm:spPr/>
      <dgm:t>
        <a:bodyPr/>
        <a:lstStyle/>
        <a:p>
          <a:endParaRPr lang="en-US"/>
        </a:p>
      </dgm:t>
    </dgm:pt>
    <dgm:pt modelId="{8FA1E433-C642-45AE-A4D0-EE2B4FB84ED6}" type="sibTrans" cxnId="{D15A47A0-F8B8-4A37-A196-CF8FF58223AB}">
      <dgm:prSet/>
      <dgm:spPr/>
      <dgm:t>
        <a:bodyPr/>
        <a:lstStyle/>
        <a:p>
          <a:endParaRPr lang="en-US"/>
        </a:p>
      </dgm:t>
    </dgm:pt>
    <dgm:pt modelId="{3659F1FC-02FD-4B54-9494-0AB69D3ACB77}">
      <dgm:prSet/>
      <dgm:spPr/>
      <dgm:t>
        <a:bodyPr/>
        <a:lstStyle/>
        <a:p>
          <a:pPr>
            <a:buFont typeface="Arial" panose="020B0604020202020204" pitchFamily="34" charset="0"/>
            <a:buChar char="•"/>
          </a:pPr>
          <a:r>
            <a:rPr lang="en-US">
              <a:latin typeface="Geography"/>
            </a:rPr>
            <a:t>Provides access to battery cells from any angle (above, side, or below)</a:t>
          </a:r>
        </a:p>
      </dgm:t>
    </dgm:pt>
    <dgm:pt modelId="{EDCCE87E-DBAA-41F4-8971-43D297F35460}" type="parTrans" cxnId="{39B24BBB-913F-40A0-BB47-9173010423A3}">
      <dgm:prSet/>
      <dgm:spPr/>
      <dgm:t>
        <a:bodyPr/>
        <a:lstStyle/>
        <a:p>
          <a:endParaRPr lang="en-US"/>
        </a:p>
      </dgm:t>
    </dgm:pt>
    <dgm:pt modelId="{882B137C-D388-41F4-B720-6C4121DA89D1}" type="sibTrans" cxnId="{39B24BBB-913F-40A0-BB47-9173010423A3}">
      <dgm:prSet/>
      <dgm:spPr/>
      <dgm:t>
        <a:bodyPr/>
        <a:lstStyle/>
        <a:p>
          <a:endParaRPr lang="en-US"/>
        </a:p>
      </dgm:t>
    </dgm:pt>
    <dgm:pt modelId="{0FFBEF5B-F3EC-4B07-9B45-0386B97C5053}">
      <dgm:prSet custT="1"/>
      <dgm:spPr/>
      <dgm:t>
        <a:bodyPr/>
        <a:lstStyle/>
        <a:p>
          <a:r>
            <a:rPr lang="en-US" sz="2800" b="1">
              <a:latin typeface="Geography"/>
            </a:rPr>
            <a:t>Cons</a:t>
          </a:r>
          <a:endParaRPr lang="en-US" sz="2800">
            <a:latin typeface="Geography"/>
          </a:endParaRPr>
        </a:p>
      </dgm:t>
    </dgm:pt>
    <dgm:pt modelId="{8D02FDEF-A023-4038-81CD-2C7E75A98558}" type="parTrans" cxnId="{E24F6A2C-634C-4137-9FD6-06C8B9BDACF5}">
      <dgm:prSet/>
      <dgm:spPr/>
      <dgm:t>
        <a:bodyPr/>
        <a:lstStyle/>
        <a:p>
          <a:endParaRPr lang="en-US"/>
        </a:p>
      </dgm:t>
    </dgm:pt>
    <dgm:pt modelId="{CA93843A-BEDF-402C-957C-868399F2E9F8}" type="sibTrans" cxnId="{E24F6A2C-634C-4137-9FD6-06C8B9BDACF5}">
      <dgm:prSet/>
      <dgm:spPr/>
      <dgm:t>
        <a:bodyPr/>
        <a:lstStyle/>
        <a:p>
          <a:endParaRPr lang="en-US"/>
        </a:p>
      </dgm:t>
    </dgm:pt>
    <dgm:pt modelId="{0D53797B-EDD5-48D5-9CE4-163C782B5B6F}">
      <dgm:prSet/>
      <dgm:spPr/>
      <dgm:t>
        <a:bodyPr/>
        <a:lstStyle/>
        <a:p>
          <a:r>
            <a:rPr lang="en-US">
              <a:latin typeface="Geography"/>
            </a:rPr>
            <a:t>Expensive</a:t>
          </a:r>
        </a:p>
      </dgm:t>
    </dgm:pt>
    <dgm:pt modelId="{4DEEF969-1F9E-4E51-A690-3771F7315081}" type="parTrans" cxnId="{2E8766C5-4DD4-443C-90BE-B18FA999C44D}">
      <dgm:prSet/>
      <dgm:spPr/>
      <dgm:t>
        <a:bodyPr/>
        <a:lstStyle/>
        <a:p>
          <a:endParaRPr lang="en-US"/>
        </a:p>
      </dgm:t>
    </dgm:pt>
    <dgm:pt modelId="{E2191BB8-BC4F-4245-AEDA-2114F33B2753}" type="sibTrans" cxnId="{2E8766C5-4DD4-443C-90BE-B18FA999C44D}">
      <dgm:prSet/>
      <dgm:spPr/>
      <dgm:t>
        <a:bodyPr/>
        <a:lstStyle/>
        <a:p>
          <a:endParaRPr lang="en-US"/>
        </a:p>
      </dgm:t>
    </dgm:pt>
    <dgm:pt modelId="{9F756EB7-0582-436F-A60E-D8D67E392626}">
      <dgm:prSet/>
      <dgm:spPr/>
      <dgm:t>
        <a:bodyPr/>
        <a:lstStyle/>
        <a:p>
          <a:pPr>
            <a:buFont typeface="Arial" panose="020B0604020202020204" pitchFamily="34" charset="0"/>
            <a:buChar char="•"/>
          </a:pPr>
          <a:r>
            <a:rPr lang="en-US">
              <a:latin typeface="Geography"/>
            </a:rPr>
            <a:t>Provides cooling to neighboring cells and could prevent propagation</a:t>
          </a:r>
        </a:p>
      </dgm:t>
    </dgm:pt>
    <dgm:pt modelId="{42C912AB-B46E-44A3-B582-DC61125AAB1D}" type="parTrans" cxnId="{635FAAF3-E7B7-401F-A575-542C476BA2D0}">
      <dgm:prSet/>
      <dgm:spPr/>
      <dgm:t>
        <a:bodyPr/>
        <a:lstStyle/>
        <a:p>
          <a:endParaRPr lang="en-US"/>
        </a:p>
      </dgm:t>
    </dgm:pt>
    <dgm:pt modelId="{4CC68902-4624-411F-B5F4-335810E2769E}" type="sibTrans" cxnId="{635FAAF3-E7B7-401F-A575-542C476BA2D0}">
      <dgm:prSet/>
      <dgm:spPr/>
      <dgm:t>
        <a:bodyPr/>
        <a:lstStyle/>
        <a:p>
          <a:endParaRPr lang="en-US"/>
        </a:p>
      </dgm:t>
    </dgm:pt>
    <dgm:pt modelId="{F955B565-786F-4B39-B59D-B078E30FDBE0}">
      <dgm:prSet/>
      <dgm:spPr/>
      <dgm:t>
        <a:bodyPr/>
        <a:lstStyle/>
        <a:p>
          <a:pPr>
            <a:buFont typeface="Arial" panose="020B0604020202020204" pitchFamily="34" charset="0"/>
            <a:buChar char="•"/>
          </a:pPr>
          <a:r>
            <a:rPr lang="en-US">
              <a:latin typeface="Geography"/>
            </a:rPr>
            <a:t>Uses minimal amount of water</a:t>
          </a:r>
        </a:p>
      </dgm:t>
    </dgm:pt>
    <dgm:pt modelId="{FD20678C-02F2-4D0D-B59D-369D40D5C59C}" type="parTrans" cxnId="{08370B23-ED3C-4CB0-A03D-F79C4E39BDF7}">
      <dgm:prSet/>
      <dgm:spPr/>
      <dgm:t>
        <a:bodyPr/>
        <a:lstStyle/>
        <a:p>
          <a:endParaRPr lang="en-US"/>
        </a:p>
      </dgm:t>
    </dgm:pt>
    <dgm:pt modelId="{20666D1C-6C1D-4EA6-BB87-0DEACC9AAA8D}" type="sibTrans" cxnId="{08370B23-ED3C-4CB0-A03D-F79C4E39BDF7}">
      <dgm:prSet/>
      <dgm:spPr/>
      <dgm:t>
        <a:bodyPr/>
        <a:lstStyle/>
        <a:p>
          <a:endParaRPr lang="en-US"/>
        </a:p>
      </dgm:t>
    </dgm:pt>
    <dgm:pt modelId="{840030C5-30A3-4559-A086-60CCEE8EA1A1}">
      <dgm:prSet/>
      <dgm:spPr/>
      <dgm:t>
        <a:bodyPr/>
        <a:lstStyle/>
        <a:p>
          <a:pPr>
            <a:buFont typeface="Arial" panose="020B0604020202020204" pitchFamily="34" charset="0"/>
            <a:buChar char="•"/>
          </a:pPr>
          <a:r>
            <a:rPr lang="en-US">
              <a:latin typeface="Geography"/>
            </a:rPr>
            <a:t>Mobile, can be placed on multiple platforms for access to a variety of locations</a:t>
          </a:r>
        </a:p>
      </dgm:t>
    </dgm:pt>
    <dgm:pt modelId="{F6535209-3624-4078-AC4E-431A338D9163}" type="parTrans" cxnId="{13306A67-750B-4809-B6D6-42989D2369D6}">
      <dgm:prSet/>
      <dgm:spPr/>
      <dgm:t>
        <a:bodyPr/>
        <a:lstStyle/>
        <a:p>
          <a:endParaRPr lang="en-US"/>
        </a:p>
      </dgm:t>
    </dgm:pt>
    <dgm:pt modelId="{309EB6E1-04C6-4AA3-9540-51823427F854}" type="sibTrans" cxnId="{13306A67-750B-4809-B6D6-42989D2369D6}">
      <dgm:prSet/>
      <dgm:spPr/>
      <dgm:t>
        <a:bodyPr/>
        <a:lstStyle/>
        <a:p>
          <a:endParaRPr lang="en-US"/>
        </a:p>
      </dgm:t>
    </dgm:pt>
    <dgm:pt modelId="{4F3AE136-4934-41BF-9990-954677C64BC6}">
      <dgm:prSet/>
      <dgm:spPr/>
      <dgm:t>
        <a:bodyPr/>
        <a:lstStyle/>
        <a:p>
          <a:pPr>
            <a:buFont typeface="Arial" panose="020B0604020202020204" pitchFamily="34" charset="0"/>
            <a:buChar char="•"/>
          </a:pPr>
          <a:r>
            <a:rPr lang="en-US">
              <a:latin typeface="Geography"/>
            </a:rPr>
            <a:t>Has been utilized by European fire services for over 20 years</a:t>
          </a:r>
        </a:p>
      </dgm:t>
    </dgm:pt>
    <dgm:pt modelId="{F6CB24A5-9A83-4810-98EB-09D6F11F532F}" type="parTrans" cxnId="{5FA3A410-9BA1-4193-A961-D5A21EA1C0FF}">
      <dgm:prSet/>
      <dgm:spPr/>
      <dgm:t>
        <a:bodyPr/>
        <a:lstStyle/>
        <a:p>
          <a:endParaRPr lang="en-US"/>
        </a:p>
      </dgm:t>
    </dgm:pt>
    <dgm:pt modelId="{2B7BEE41-584D-4915-87BD-32378E76D495}" type="sibTrans" cxnId="{5FA3A410-9BA1-4193-A961-D5A21EA1C0FF}">
      <dgm:prSet/>
      <dgm:spPr/>
      <dgm:t>
        <a:bodyPr/>
        <a:lstStyle/>
        <a:p>
          <a:endParaRPr lang="en-US"/>
        </a:p>
      </dgm:t>
    </dgm:pt>
    <dgm:pt modelId="{40743965-CA63-43B9-89B2-E2C584D6689E}">
      <dgm:prSet/>
      <dgm:spPr/>
      <dgm:t>
        <a:bodyPr/>
        <a:lstStyle/>
        <a:p>
          <a:pPr>
            <a:buFont typeface="Arial" panose="020B0604020202020204" pitchFamily="34" charset="0"/>
            <a:buChar char="•"/>
          </a:pPr>
          <a:r>
            <a:rPr lang="en-US">
              <a:latin typeface="Geography"/>
            </a:rPr>
            <a:t>Certified for high voltage battery use</a:t>
          </a:r>
        </a:p>
      </dgm:t>
    </dgm:pt>
    <dgm:pt modelId="{41DDD4FD-FA4A-4C48-869F-C18CB19B4296}" type="parTrans" cxnId="{3AD43557-15AC-4474-A369-EC54A2995F0D}">
      <dgm:prSet/>
      <dgm:spPr/>
      <dgm:t>
        <a:bodyPr/>
        <a:lstStyle/>
        <a:p>
          <a:endParaRPr lang="en-US"/>
        </a:p>
      </dgm:t>
    </dgm:pt>
    <dgm:pt modelId="{E6269866-5DBD-4EE2-A089-7A9A6FDB500F}" type="sibTrans" cxnId="{3AD43557-15AC-4474-A369-EC54A2995F0D}">
      <dgm:prSet/>
      <dgm:spPr/>
      <dgm:t>
        <a:bodyPr/>
        <a:lstStyle/>
        <a:p>
          <a:endParaRPr lang="en-US"/>
        </a:p>
      </dgm:t>
    </dgm:pt>
    <dgm:pt modelId="{A22A8B6A-811A-42AF-86CF-652ED7432C80}">
      <dgm:prSet/>
      <dgm:spPr/>
      <dgm:t>
        <a:bodyPr/>
        <a:lstStyle/>
        <a:p>
          <a:pPr>
            <a:buFont typeface="Arial" panose="020B0604020202020204" pitchFamily="34" charset="0"/>
            <a:buChar char="•"/>
          </a:pPr>
          <a:r>
            <a:rPr lang="en-US">
              <a:latin typeface="Geography"/>
            </a:rPr>
            <a:t>Can be used for many different applications beyond just batteries</a:t>
          </a:r>
        </a:p>
      </dgm:t>
    </dgm:pt>
    <dgm:pt modelId="{1476D26B-519F-4CC9-A8F8-E45ADBBF13B2}" type="parTrans" cxnId="{E9FFE1B8-E0ED-49AB-8EEF-BB73DC0DEA7A}">
      <dgm:prSet/>
      <dgm:spPr/>
      <dgm:t>
        <a:bodyPr/>
        <a:lstStyle/>
        <a:p>
          <a:endParaRPr lang="en-US"/>
        </a:p>
      </dgm:t>
    </dgm:pt>
    <dgm:pt modelId="{875DBF56-6B11-4555-969A-5FAD375D9426}" type="sibTrans" cxnId="{E9FFE1B8-E0ED-49AB-8EEF-BB73DC0DEA7A}">
      <dgm:prSet/>
      <dgm:spPr/>
      <dgm:t>
        <a:bodyPr/>
        <a:lstStyle/>
        <a:p>
          <a:endParaRPr lang="en-US"/>
        </a:p>
      </dgm:t>
    </dgm:pt>
    <dgm:pt modelId="{C722A78F-B89A-43D8-811D-3FDD813060B8}">
      <dgm:prSet/>
      <dgm:spPr/>
      <dgm:t>
        <a:bodyPr/>
        <a:lstStyle/>
        <a:p>
          <a:r>
            <a:rPr lang="en-US">
              <a:latin typeface="Geography"/>
            </a:rPr>
            <a:t>Can cause thermal runaway upon intrusion</a:t>
          </a:r>
        </a:p>
      </dgm:t>
    </dgm:pt>
    <dgm:pt modelId="{D7A9829A-80F6-4253-8F55-DD72893AD016}" type="parTrans" cxnId="{51216D36-47ED-4E5A-B5C1-999076C9608B}">
      <dgm:prSet/>
      <dgm:spPr/>
      <dgm:t>
        <a:bodyPr/>
        <a:lstStyle/>
        <a:p>
          <a:endParaRPr lang="en-US"/>
        </a:p>
      </dgm:t>
    </dgm:pt>
    <dgm:pt modelId="{BC900B56-9639-470C-A7BE-1266AA52FC68}" type="sibTrans" cxnId="{51216D36-47ED-4E5A-B5C1-999076C9608B}">
      <dgm:prSet/>
      <dgm:spPr/>
      <dgm:t>
        <a:bodyPr/>
        <a:lstStyle/>
        <a:p>
          <a:endParaRPr lang="en-US"/>
        </a:p>
      </dgm:t>
    </dgm:pt>
    <dgm:pt modelId="{19DA5DEB-1A80-4906-BF81-B46EF16F25FE}">
      <dgm:prSet/>
      <dgm:spPr/>
      <dgm:t>
        <a:bodyPr/>
        <a:lstStyle/>
        <a:p>
          <a:r>
            <a:rPr lang="en-US">
              <a:latin typeface="Geography"/>
            </a:rPr>
            <a:t>Vehicles will likely reignite at a later time</a:t>
          </a:r>
        </a:p>
      </dgm:t>
    </dgm:pt>
    <dgm:pt modelId="{54B7D3DE-A849-4CE9-9871-D7D7109BBED9}" type="parTrans" cxnId="{656B1365-D01A-4CC1-AA8C-504A8CBD0FA9}">
      <dgm:prSet/>
      <dgm:spPr/>
      <dgm:t>
        <a:bodyPr/>
        <a:lstStyle/>
        <a:p>
          <a:endParaRPr lang="en-US"/>
        </a:p>
      </dgm:t>
    </dgm:pt>
    <dgm:pt modelId="{86893205-E418-49FB-B2FD-20CA633E2F1B}" type="sibTrans" cxnId="{656B1365-D01A-4CC1-AA8C-504A8CBD0FA9}">
      <dgm:prSet/>
      <dgm:spPr/>
      <dgm:t>
        <a:bodyPr/>
        <a:lstStyle/>
        <a:p>
          <a:endParaRPr lang="en-US"/>
        </a:p>
      </dgm:t>
    </dgm:pt>
    <dgm:pt modelId="{0446F29D-5317-4555-8473-9C4B10EEE8B1}">
      <dgm:prSet/>
      <dgm:spPr/>
      <dgm:t>
        <a:bodyPr/>
        <a:lstStyle/>
        <a:p>
          <a:r>
            <a:rPr lang="en-US">
              <a:latin typeface="Geography"/>
            </a:rPr>
            <a:t>Towing considerations required</a:t>
          </a:r>
        </a:p>
      </dgm:t>
    </dgm:pt>
    <dgm:pt modelId="{4FA6C311-04E2-43A6-8FF8-79D513B5D6B2}" type="parTrans" cxnId="{8A0356A8-E551-45F7-BD41-D4170DE78081}">
      <dgm:prSet/>
      <dgm:spPr/>
      <dgm:t>
        <a:bodyPr/>
        <a:lstStyle/>
        <a:p>
          <a:endParaRPr lang="en-US"/>
        </a:p>
      </dgm:t>
    </dgm:pt>
    <dgm:pt modelId="{E35BFD64-DACE-4C20-95EF-BCF182908F65}" type="sibTrans" cxnId="{8A0356A8-E551-45F7-BD41-D4170DE78081}">
      <dgm:prSet/>
      <dgm:spPr/>
      <dgm:t>
        <a:bodyPr/>
        <a:lstStyle/>
        <a:p>
          <a:endParaRPr lang="en-US"/>
        </a:p>
      </dgm:t>
    </dgm:pt>
    <dgm:pt modelId="{78E83D6B-53A8-4F3B-8384-A2D59370682A}">
      <dgm:prSet/>
      <dgm:spPr/>
      <dgm:t>
        <a:bodyPr/>
        <a:lstStyle/>
        <a:p>
          <a:r>
            <a:rPr lang="en-US">
              <a:latin typeface="Geography"/>
            </a:rPr>
            <a:t>Requires training and maintenance</a:t>
          </a:r>
        </a:p>
      </dgm:t>
    </dgm:pt>
    <dgm:pt modelId="{4608C98F-BA24-4B0A-9325-658A5D3488A9}" type="parTrans" cxnId="{434D157D-30B6-4C39-863F-E2843C8F6061}">
      <dgm:prSet/>
      <dgm:spPr/>
      <dgm:t>
        <a:bodyPr/>
        <a:lstStyle/>
        <a:p>
          <a:endParaRPr lang="en-US"/>
        </a:p>
      </dgm:t>
    </dgm:pt>
    <dgm:pt modelId="{5AC999B4-4876-411E-91ED-A2B132D90039}" type="sibTrans" cxnId="{434D157D-30B6-4C39-863F-E2843C8F6061}">
      <dgm:prSet/>
      <dgm:spPr/>
      <dgm:t>
        <a:bodyPr/>
        <a:lstStyle/>
        <a:p>
          <a:endParaRPr lang="en-US"/>
        </a:p>
      </dgm:t>
    </dgm:pt>
    <dgm:pt modelId="{223AEEDC-F475-499E-B7A7-6E537BD0CA5A}">
      <dgm:prSet/>
      <dgm:spPr/>
      <dgm:t>
        <a:bodyPr/>
        <a:lstStyle/>
        <a:p>
          <a:r>
            <a:rPr lang="en-US">
              <a:latin typeface="Geography"/>
            </a:rPr>
            <a:t>Places firefighters close to vehicle</a:t>
          </a:r>
        </a:p>
      </dgm:t>
    </dgm:pt>
    <dgm:pt modelId="{7300EF36-4F1F-4C39-A239-38AF1FB42D09}" type="parTrans" cxnId="{3520D502-373A-424D-90D3-BB32D29AD419}">
      <dgm:prSet/>
      <dgm:spPr/>
      <dgm:t>
        <a:bodyPr/>
        <a:lstStyle/>
        <a:p>
          <a:endParaRPr lang="en-US"/>
        </a:p>
      </dgm:t>
    </dgm:pt>
    <dgm:pt modelId="{A1079558-5A6E-4033-A0E0-49BBF7F4818B}" type="sibTrans" cxnId="{3520D502-373A-424D-90D3-BB32D29AD419}">
      <dgm:prSet/>
      <dgm:spPr/>
      <dgm:t>
        <a:bodyPr/>
        <a:lstStyle/>
        <a:p>
          <a:endParaRPr lang="en-US"/>
        </a:p>
      </dgm:t>
    </dgm:pt>
    <dgm:pt modelId="{5AEA6327-E854-44EC-AACC-01DA41CB080F}" type="pres">
      <dgm:prSet presAssocID="{A62E62FC-6A38-4C65-A00D-8C38F1A4F2DA}" presName="Name0" presStyleCnt="0">
        <dgm:presLayoutVars>
          <dgm:dir/>
          <dgm:animLvl val="lvl"/>
          <dgm:resizeHandles val="exact"/>
        </dgm:presLayoutVars>
      </dgm:prSet>
      <dgm:spPr/>
    </dgm:pt>
    <dgm:pt modelId="{03D1A3FF-1C77-4BA3-9FF8-A07F4B2C0419}" type="pres">
      <dgm:prSet presAssocID="{2FFB8ADB-57DD-4202-9B7E-41ED144ABB62}" presName="composite" presStyleCnt="0"/>
      <dgm:spPr/>
    </dgm:pt>
    <dgm:pt modelId="{F94D23B4-DDE8-4353-8CEE-136F0EF1CD17}" type="pres">
      <dgm:prSet presAssocID="{2FFB8ADB-57DD-4202-9B7E-41ED144ABB62}" presName="parTx" presStyleLbl="alignNode1" presStyleIdx="0" presStyleCnt="2">
        <dgm:presLayoutVars>
          <dgm:chMax val="0"/>
          <dgm:chPref val="0"/>
          <dgm:bulletEnabled val="1"/>
        </dgm:presLayoutVars>
      </dgm:prSet>
      <dgm:spPr/>
    </dgm:pt>
    <dgm:pt modelId="{414088DE-F614-4807-9913-31781489C062}" type="pres">
      <dgm:prSet presAssocID="{2FFB8ADB-57DD-4202-9B7E-41ED144ABB62}" presName="desTx" presStyleLbl="alignAccFollowNode1" presStyleIdx="0" presStyleCnt="2">
        <dgm:presLayoutVars>
          <dgm:bulletEnabled val="1"/>
        </dgm:presLayoutVars>
      </dgm:prSet>
      <dgm:spPr/>
    </dgm:pt>
    <dgm:pt modelId="{9E5C5818-0A9B-452E-A23A-88699EA72AF4}" type="pres">
      <dgm:prSet presAssocID="{8FA1E433-C642-45AE-A4D0-EE2B4FB84ED6}" presName="space" presStyleCnt="0"/>
      <dgm:spPr/>
    </dgm:pt>
    <dgm:pt modelId="{60DEFB6D-095A-4555-A895-CEF3D4E140C5}" type="pres">
      <dgm:prSet presAssocID="{0FFBEF5B-F3EC-4B07-9B45-0386B97C5053}" presName="composite" presStyleCnt="0"/>
      <dgm:spPr/>
    </dgm:pt>
    <dgm:pt modelId="{B1F95248-986C-4460-BA38-23487CC81CB1}" type="pres">
      <dgm:prSet presAssocID="{0FFBEF5B-F3EC-4B07-9B45-0386B97C5053}" presName="parTx" presStyleLbl="alignNode1" presStyleIdx="1" presStyleCnt="2">
        <dgm:presLayoutVars>
          <dgm:chMax val="0"/>
          <dgm:chPref val="0"/>
          <dgm:bulletEnabled val="1"/>
        </dgm:presLayoutVars>
      </dgm:prSet>
      <dgm:spPr/>
    </dgm:pt>
    <dgm:pt modelId="{1F9B4E0C-DCC9-4768-9C52-0BB8B3B687E9}" type="pres">
      <dgm:prSet presAssocID="{0FFBEF5B-F3EC-4B07-9B45-0386B97C5053}" presName="desTx" presStyleLbl="alignAccFollowNode1" presStyleIdx="1" presStyleCnt="2">
        <dgm:presLayoutVars>
          <dgm:bulletEnabled val="1"/>
        </dgm:presLayoutVars>
      </dgm:prSet>
      <dgm:spPr/>
    </dgm:pt>
  </dgm:ptLst>
  <dgm:cxnLst>
    <dgm:cxn modelId="{137D0301-04ED-4C74-BB82-DCD5B7AC9EDE}" type="presOf" srcId="{19DA5DEB-1A80-4906-BF81-B46EF16F25FE}" destId="{1F9B4E0C-DCC9-4768-9C52-0BB8B3B687E9}" srcOrd="0" destOrd="3" presId="urn:microsoft.com/office/officeart/2005/8/layout/hList1"/>
    <dgm:cxn modelId="{95580902-C96F-409D-950E-9E5B1A81AF0C}" type="presOf" srcId="{0D53797B-EDD5-48D5-9CE4-163C782B5B6F}" destId="{1F9B4E0C-DCC9-4768-9C52-0BB8B3B687E9}" srcOrd="0" destOrd="0" presId="urn:microsoft.com/office/officeart/2005/8/layout/hList1"/>
    <dgm:cxn modelId="{3520D502-373A-424D-90D3-BB32D29AD419}" srcId="{0FFBEF5B-F3EC-4B07-9B45-0386B97C5053}" destId="{223AEEDC-F475-499E-B7A7-6E537BD0CA5A}" srcOrd="1" destOrd="0" parTransId="{7300EF36-4F1F-4C39-A239-38AF1FB42D09}" sibTransId="{A1079558-5A6E-4033-A0E0-49BBF7F4818B}"/>
    <dgm:cxn modelId="{38E7F902-26EB-4391-8977-BC107950239B}" type="presOf" srcId="{9F756EB7-0582-436F-A60E-D8D67E392626}" destId="{414088DE-F614-4807-9913-31781489C062}" srcOrd="0" destOrd="1" presId="urn:microsoft.com/office/officeart/2005/8/layout/hList1"/>
    <dgm:cxn modelId="{5FA3A410-9BA1-4193-A961-D5A21EA1C0FF}" srcId="{2FFB8ADB-57DD-4202-9B7E-41ED144ABB62}" destId="{4F3AE136-4934-41BF-9990-954677C64BC6}" srcOrd="4" destOrd="0" parTransId="{F6CB24A5-9A83-4810-98EB-09D6F11F532F}" sibTransId="{2B7BEE41-584D-4915-87BD-32378E76D495}"/>
    <dgm:cxn modelId="{71255512-1302-4A47-9962-5703878B9140}" type="presOf" srcId="{78E83D6B-53A8-4F3B-8384-A2D59370682A}" destId="{1F9B4E0C-DCC9-4768-9C52-0BB8B3B687E9}" srcOrd="0" destOrd="5" presId="urn:microsoft.com/office/officeart/2005/8/layout/hList1"/>
    <dgm:cxn modelId="{08370B23-ED3C-4CB0-A03D-F79C4E39BDF7}" srcId="{2FFB8ADB-57DD-4202-9B7E-41ED144ABB62}" destId="{F955B565-786F-4B39-B59D-B078E30FDBE0}" srcOrd="2" destOrd="0" parTransId="{FD20678C-02F2-4D0D-B59D-369D40D5C59C}" sibTransId="{20666D1C-6C1D-4EA6-BB87-0DEACC9AAA8D}"/>
    <dgm:cxn modelId="{E24F6A2C-634C-4137-9FD6-06C8B9BDACF5}" srcId="{A62E62FC-6A38-4C65-A00D-8C38F1A4F2DA}" destId="{0FFBEF5B-F3EC-4B07-9B45-0386B97C5053}" srcOrd="1" destOrd="0" parTransId="{8D02FDEF-A023-4038-81CD-2C7E75A98558}" sibTransId="{CA93843A-BEDF-402C-957C-868399F2E9F8}"/>
    <dgm:cxn modelId="{77BA6C34-B00B-4E71-895E-269710A79C58}" type="presOf" srcId="{4F3AE136-4934-41BF-9990-954677C64BC6}" destId="{414088DE-F614-4807-9913-31781489C062}" srcOrd="0" destOrd="4" presId="urn:microsoft.com/office/officeart/2005/8/layout/hList1"/>
    <dgm:cxn modelId="{58BB9035-9A50-4103-B2AC-F0EAD0837199}" type="presOf" srcId="{0FFBEF5B-F3EC-4B07-9B45-0386B97C5053}" destId="{B1F95248-986C-4460-BA38-23487CC81CB1}" srcOrd="0" destOrd="0" presId="urn:microsoft.com/office/officeart/2005/8/layout/hList1"/>
    <dgm:cxn modelId="{51216D36-47ED-4E5A-B5C1-999076C9608B}" srcId="{0FFBEF5B-F3EC-4B07-9B45-0386B97C5053}" destId="{C722A78F-B89A-43D8-811D-3FDD813060B8}" srcOrd="2" destOrd="0" parTransId="{D7A9829A-80F6-4253-8F55-DD72893AD016}" sibTransId="{BC900B56-9639-470C-A7BE-1266AA52FC68}"/>
    <dgm:cxn modelId="{656B1365-D01A-4CC1-AA8C-504A8CBD0FA9}" srcId="{0FFBEF5B-F3EC-4B07-9B45-0386B97C5053}" destId="{19DA5DEB-1A80-4906-BF81-B46EF16F25FE}" srcOrd="3" destOrd="0" parTransId="{54B7D3DE-A849-4CE9-9871-D7D7109BBED9}" sibTransId="{86893205-E418-49FB-B2FD-20CA633E2F1B}"/>
    <dgm:cxn modelId="{13306A67-750B-4809-B6D6-42989D2369D6}" srcId="{2FFB8ADB-57DD-4202-9B7E-41ED144ABB62}" destId="{840030C5-30A3-4559-A086-60CCEE8EA1A1}" srcOrd="3" destOrd="0" parTransId="{F6535209-3624-4078-AC4E-431A338D9163}" sibTransId="{309EB6E1-04C6-4AA3-9540-51823427F854}"/>
    <dgm:cxn modelId="{A31C3075-9143-4233-8B0F-65B77B1FBAB7}" type="presOf" srcId="{2FFB8ADB-57DD-4202-9B7E-41ED144ABB62}" destId="{F94D23B4-DDE8-4353-8CEE-136F0EF1CD17}" srcOrd="0" destOrd="0" presId="urn:microsoft.com/office/officeart/2005/8/layout/hList1"/>
    <dgm:cxn modelId="{3AD43557-15AC-4474-A369-EC54A2995F0D}" srcId="{2FFB8ADB-57DD-4202-9B7E-41ED144ABB62}" destId="{40743965-CA63-43B9-89B2-E2C584D6689E}" srcOrd="5" destOrd="0" parTransId="{41DDD4FD-FA4A-4C48-869F-C18CB19B4296}" sibTransId="{E6269866-5DBD-4EE2-A089-7A9A6FDB500F}"/>
    <dgm:cxn modelId="{E7598D5A-A16F-42B0-A241-6A03621FCB31}" type="presOf" srcId="{A62E62FC-6A38-4C65-A00D-8C38F1A4F2DA}" destId="{5AEA6327-E854-44EC-AACC-01DA41CB080F}" srcOrd="0" destOrd="0" presId="urn:microsoft.com/office/officeart/2005/8/layout/hList1"/>
    <dgm:cxn modelId="{434D157D-30B6-4C39-863F-E2843C8F6061}" srcId="{0FFBEF5B-F3EC-4B07-9B45-0386B97C5053}" destId="{78E83D6B-53A8-4F3B-8384-A2D59370682A}" srcOrd="4" destOrd="0" parTransId="{4608C98F-BA24-4B0A-9325-658A5D3488A9}" sibTransId="{5AC999B4-4876-411E-91ED-A2B132D90039}"/>
    <dgm:cxn modelId="{1D25C97E-C855-4FE1-8780-940A765D4B32}" type="presOf" srcId="{C722A78F-B89A-43D8-811D-3FDD813060B8}" destId="{1F9B4E0C-DCC9-4768-9C52-0BB8B3B687E9}" srcOrd="0" destOrd="2" presId="urn:microsoft.com/office/officeart/2005/8/layout/hList1"/>
    <dgm:cxn modelId="{15434A98-926F-4464-B48E-A8461C36BF58}" type="presOf" srcId="{840030C5-30A3-4559-A086-60CCEE8EA1A1}" destId="{414088DE-F614-4807-9913-31781489C062}" srcOrd="0" destOrd="3" presId="urn:microsoft.com/office/officeart/2005/8/layout/hList1"/>
    <dgm:cxn modelId="{D15A47A0-F8B8-4A37-A196-CF8FF58223AB}" srcId="{A62E62FC-6A38-4C65-A00D-8C38F1A4F2DA}" destId="{2FFB8ADB-57DD-4202-9B7E-41ED144ABB62}" srcOrd="0" destOrd="0" parTransId="{A1D69421-8A5E-4735-BCDC-85D460551216}" sibTransId="{8FA1E433-C642-45AE-A4D0-EE2B4FB84ED6}"/>
    <dgm:cxn modelId="{8A0356A8-E551-45F7-BD41-D4170DE78081}" srcId="{19DA5DEB-1A80-4906-BF81-B46EF16F25FE}" destId="{0446F29D-5317-4555-8473-9C4B10EEE8B1}" srcOrd="0" destOrd="0" parTransId="{4FA6C311-04E2-43A6-8FF8-79D513B5D6B2}" sibTransId="{E35BFD64-DACE-4C20-95EF-BCF182908F65}"/>
    <dgm:cxn modelId="{E9FFE1B8-E0ED-49AB-8EEF-BB73DC0DEA7A}" srcId="{2FFB8ADB-57DD-4202-9B7E-41ED144ABB62}" destId="{A22A8B6A-811A-42AF-86CF-652ED7432C80}" srcOrd="6" destOrd="0" parTransId="{1476D26B-519F-4CC9-A8F8-E45ADBBF13B2}" sibTransId="{875DBF56-6B11-4555-969A-5FAD375D9426}"/>
    <dgm:cxn modelId="{39B24BBB-913F-40A0-BB47-9173010423A3}" srcId="{2FFB8ADB-57DD-4202-9B7E-41ED144ABB62}" destId="{3659F1FC-02FD-4B54-9494-0AB69D3ACB77}" srcOrd="0" destOrd="0" parTransId="{EDCCE87E-DBAA-41F4-8971-43D297F35460}" sibTransId="{882B137C-D388-41F4-B720-6C4121DA89D1}"/>
    <dgm:cxn modelId="{83978DC0-59DF-4D3A-A0EE-8983F11166D2}" type="presOf" srcId="{223AEEDC-F475-499E-B7A7-6E537BD0CA5A}" destId="{1F9B4E0C-DCC9-4768-9C52-0BB8B3B687E9}" srcOrd="0" destOrd="1" presId="urn:microsoft.com/office/officeart/2005/8/layout/hList1"/>
    <dgm:cxn modelId="{381E9DC0-324B-4C71-A9D6-31EA8545D527}" type="presOf" srcId="{40743965-CA63-43B9-89B2-E2C584D6689E}" destId="{414088DE-F614-4807-9913-31781489C062}" srcOrd="0" destOrd="5" presId="urn:microsoft.com/office/officeart/2005/8/layout/hList1"/>
    <dgm:cxn modelId="{2E8766C5-4DD4-443C-90BE-B18FA999C44D}" srcId="{0FFBEF5B-F3EC-4B07-9B45-0386B97C5053}" destId="{0D53797B-EDD5-48D5-9CE4-163C782B5B6F}" srcOrd="0" destOrd="0" parTransId="{4DEEF969-1F9E-4E51-A690-3771F7315081}" sibTransId="{E2191BB8-BC4F-4245-AEDA-2114F33B2753}"/>
    <dgm:cxn modelId="{960AA2D8-93DC-43A3-8297-A0E88FF68B48}" type="presOf" srcId="{0446F29D-5317-4555-8473-9C4B10EEE8B1}" destId="{1F9B4E0C-DCC9-4768-9C52-0BB8B3B687E9}" srcOrd="0" destOrd="4" presId="urn:microsoft.com/office/officeart/2005/8/layout/hList1"/>
    <dgm:cxn modelId="{3F96B8E7-BE26-40DE-8BF1-35DBC3D159B1}" type="presOf" srcId="{F955B565-786F-4B39-B59D-B078E30FDBE0}" destId="{414088DE-F614-4807-9913-31781489C062}" srcOrd="0" destOrd="2" presId="urn:microsoft.com/office/officeart/2005/8/layout/hList1"/>
    <dgm:cxn modelId="{5FC92FEE-0603-4E18-942D-816C122D1C71}" type="presOf" srcId="{3659F1FC-02FD-4B54-9494-0AB69D3ACB77}" destId="{414088DE-F614-4807-9913-31781489C062}" srcOrd="0" destOrd="0" presId="urn:microsoft.com/office/officeart/2005/8/layout/hList1"/>
    <dgm:cxn modelId="{635FAAF3-E7B7-401F-A575-542C476BA2D0}" srcId="{2FFB8ADB-57DD-4202-9B7E-41ED144ABB62}" destId="{9F756EB7-0582-436F-A60E-D8D67E392626}" srcOrd="1" destOrd="0" parTransId="{42C912AB-B46E-44A3-B582-DC61125AAB1D}" sibTransId="{4CC68902-4624-411F-B5F4-335810E2769E}"/>
    <dgm:cxn modelId="{4D79C0F5-1F07-4FE0-9D4B-2DE569A4A99A}" type="presOf" srcId="{A22A8B6A-811A-42AF-86CF-652ED7432C80}" destId="{414088DE-F614-4807-9913-31781489C062}" srcOrd="0" destOrd="6" presId="urn:microsoft.com/office/officeart/2005/8/layout/hList1"/>
    <dgm:cxn modelId="{874C0783-8F65-455B-B7DC-C736C0819AD6}" type="presParOf" srcId="{5AEA6327-E854-44EC-AACC-01DA41CB080F}" destId="{03D1A3FF-1C77-4BA3-9FF8-A07F4B2C0419}" srcOrd="0" destOrd="0" presId="urn:microsoft.com/office/officeart/2005/8/layout/hList1"/>
    <dgm:cxn modelId="{10137A2F-1C0A-4406-9D7B-1064A5A71A46}" type="presParOf" srcId="{03D1A3FF-1C77-4BA3-9FF8-A07F4B2C0419}" destId="{F94D23B4-DDE8-4353-8CEE-136F0EF1CD17}" srcOrd="0" destOrd="0" presId="urn:microsoft.com/office/officeart/2005/8/layout/hList1"/>
    <dgm:cxn modelId="{7AE29C56-6CAD-41F5-A380-516D14037375}" type="presParOf" srcId="{03D1A3FF-1C77-4BA3-9FF8-A07F4B2C0419}" destId="{414088DE-F614-4807-9913-31781489C062}" srcOrd="1" destOrd="0" presId="urn:microsoft.com/office/officeart/2005/8/layout/hList1"/>
    <dgm:cxn modelId="{072F7870-DD5F-46A4-87A1-A24828C6C6D3}" type="presParOf" srcId="{5AEA6327-E854-44EC-AACC-01DA41CB080F}" destId="{9E5C5818-0A9B-452E-A23A-88699EA72AF4}" srcOrd="1" destOrd="0" presId="urn:microsoft.com/office/officeart/2005/8/layout/hList1"/>
    <dgm:cxn modelId="{301A9C5D-D3D7-4B15-B1AC-568A9BE39B07}" type="presParOf" srcId="{5AEA6327-E854-44EC-AACC-01DA41CB080F}" destId="{60DEFB6D-095A-4555-A895-CEF3D4E140C5}" srcOrd="2" destOrd="0" presId="urn:microsoft.com/office/officeart/2005/8/layout/hList1"/>
    <dgm:cxn modelId="{EBB3B144-B008-4CA5-ADFD-3B455C8B7691}" type="presParOf" srcId="{60DEFB6D-095A-4555-A895-CEF3D4E140C5}" destId="{B1F95248-986C-4460-BA38-23487CC81CB1}" srcOrd="0" destOrd="0" presId="urn:microsoft.com/office/officeart/2005/8/layout/hList1"/>
    <dgm:cxn modelId="{ECC6E6A0-F4DE-45DD-8EA4-6243A7484981}" type="presParOf" srcId="{60DEFB6D-095A-4555-A895-CEF3D4E140C5}" destId="{1F9B4E0C-DCC9-4768-9C52-0BB8B3B687E9}"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62E62FC-6A38-4C65-A00D-8C38F1A4F2DA}" type="doc">
      <dgm:prSet loTypeId="urn:microsoft.com/office/officeart/2005/8/layout/hList1" loCatId="list" qsTypeId="urn:microsoft.com/office/officeart/2005/8/quickstyle/simple1" qsCatId="simple" csTypeId="urn:microsoft.com/office/officeart/2005/8/colors/accent2_2" csCatId="accent2" phldr="1"/>
      <dgm:spPr/>
      <dgm:t>
        <a:bodyPr/>
        <a:lstStyle/>
        <a:p>
          <a:endParaRPr lang="en-US"/>
        </a:p>
      </dgm:t>
    </dgm:pt>
    <dgm:pt modelId="{2FFB8ADB-57DD-4202-9B7E-41ED144ABB62}">
      <dgm:prSet custT="1"/>
      <dgm:spPr/>
      <dgm:t>
        <a:bodyPr/>
        <a:lstStyle/>
        <a:p>
          <a:r>
            <a:rPr lang="en-US" sz="2800" b="1">
              <a:latin typeface="Geography"/>
            </a:rPr>
            <a:t>Pros</a:t>
          </a:r>
          <a:endParaRPr lang="en-US" sz="2800">
            <a:latin typeface="Geography"/>
          </a:endParaRPr>
        </a:p>
      </dgm:t>
    </dgm:pt>
    <dgm:pt modelId="{A1D69421-8A5E-4735-BCDC-85D460551216}" type="parTrans" cxnId="{D15A47A0-F8B8-4A37-A196-CF8FF58223AB}">
      <dgm:prSet/>
      <dgm:spPr/>
      <dgm:t>
        <a:bodyPr/>
        <a:lstStyle/>
        <a:p>
          <a:endParaRPr lang="en-US"/>
        </a:p>
      </dgm:t>
    </dgm:pt>
    <dgm:pt modelId="{8FA1E433-C642-45AE-A4D0-EE2B4FB84ED6}" type="sibTrans" cxnId="{D15A47A0-F8B8-4A37-A196-CF8FF58223AB}">
      <dgm:prSet/>
      <dgm:spPr/>
      <dgm:t>
        <a:bodyPr/>
        <a:lstStyle/>
        <a:p>
          <a:endParaRPr lang="en-US"/>
        </a:p>
      </dgm:t>
    </dgm:pt>
    <dgm:pt modelId="{3659F1FC-02FD-4B54-9494-0AB69D3ACB77}">
      <dgm:prSet/>
      <dgm:spPr/>
      <dgm:t>
        <a:bodyPr/>
        <a:lstStyle/>
        <a:p>
          <a:pPr>
            <a:buFont typeface="Arial" panose="020B0604020202020204" pitchFamily="34" charset="0"/>
            <a:buChar char="•"/>
          </a:pPr>
          <a:r>
            <a:rPr lang="en-US"/>
            <a:t>Provides access to the battery cells, typically from underneath vehicle</a:t>
          </a:r>
          <a:endParaRPr lang="en-US">
            <a:latin typeface="Geography"/>
          </a:endParaRPr>
        </a:p>
      </dgm:t>
    </dgm:pt>
    <dgm:pt modelId="{EDCCE87E-DBAA-41F4-8971-43D297F35460}" type="parTrans" cxnId="{39B24BBB-913F-40A0-BB47-9173010423A3}">
      <dgm:prSet/>
      <dgm:spPr/>
      <dgm:t>
        <a:bodyPr/>
        <a:lstStyle/>
        <a:p>
          <a:endParaRPr lang="en-US"/>
        </a:p>
      </dgm:t>
    </dgm:pt>
    <dgm:pt modelId="{882B137C-D388-41F4-B720-6C4121DA89D1}" type="sibTrans" cxnId="{39B24BBB-913F-40A0-BB47-9173010423A3}">
      <dgm:prSet/>
      <dgm:spPr/>
      <dgm:t>
        <a:bodyPr/>
        <a:lstStyle/>
        <a:p>
          <a:endParaRPr lang="en-US"/>
        </a:p>
      </dgm:t>
    </dgm:pt>
    <dgm:pt modelId="{0FFBEF5B-F3EC-4B07-9B45-0386B97C5053}">
      <dgm:prSet custT="1"/>
      <dgm:spPr/>
      <dgm:t>
        <a:bodyPr/>
        <a:lstStyle/>
        <a:p>
          <a:r>
            <a:rPr lang="en-US" sz="2800" b="1">
              <a:latin typeface="Geography"/>
            </a:rPr>
            <a:t>Cons</a:t>
          </a:r>
          <a:endParaRPr lang="en-US" sz="2800">
            <a:latin typeface="Geography"/>
          </a:endParaRPr>
        </a:p>
      </dgm:t>
    </dgm:pt>
    <dgm:pt modelId="{8D02FDEF-A023-4038-81CD-2C7E75A98558}" type="parTrans" cxnId="{E24F6A2C-634C-4137-9FD6-06C8B9BDACF5}">
      <dgm:prSet/>
      <dgm:spPr/>
      <dgm:t>
        <a:bodyPr/>
        <a:lstStyle/>
        <a:p>
          <a:endParaRPr lang="en-US"/>
        </a:p>
      </dgm:t>
    </dgm:pt>
    <dgm:pt modelId="{CA93843A-BEDF-402C-957C-868399F2E9F8}" type="sibTrans" cxnId="{E24F6A2C-634C-4137-9FD6-06C8B9BDACF5}">
      <dgm:prSet/>
      <dgm:spPr/>
      <dgm:t>
        <a:bodyPr/>
        <a:lstStyle/>
        <a:p>
          <a:endParaRPr lang="en-US"/>
        </a:p>
      </dgm:t>
    </dgm:pt>
    <dgm:pt modelId="{0D53797B-EDD5-48D5-9CE4-163C782B5B6F}">
      <dgm:prSet/>
      <dgm:spPr/>
      <dgm:t>
        <a:bodyPr/>
        <a:lstStyle/>
        <a:p>
          <a:pPr>
            <a:buFont typeface="Arial" panose="020B0604020202020204" pitchFamily="34" charset="0"/>
            <a:buChar char="•"/>
          </a:pPr>
          <a:r>
            <a:rPr lang="en-US"/>
            <a:t>Expensive</a:t>
          </a:r>
          <a:endParaRPr lang="en-US">
            <a:latin typeface="Geography"/>
          </a:endParaRPr>
        </a:p>
      </dgm:t>
    </dgm:pt>
    <dgm:pt modelId="{4DEEF969-1F9E-4E51-A690-3771F7315081}" type="parTrans" cxnId="{2E8766C5-4DD4-443C-90BE-B18FA999C44D}">
      <dgm:prSet/>
      <dgm:spPr/>
      <dgm:t>
        <a:bodyPr/>
        <a:lstStyle/>
        <a:p>
          <a:endParaRPr lang="en-US"/>
        </a:p>
      </dgm:t>
    </dgm:pt>
    <dgm:pt modelId="{E2191BB8-BC4F-4245-AEDA-2114F33B2753}" type="sibTrans" cxnId="{2E8766C5-4DD4-443C-90BE-B18FA999C44D}">
      <dgm:prSet/>
      <dgm:spPr/>
      <dgm:t>
        <a:bodyPr/>
        <a:lstStyle/>
        <a:p>
          <a:endParaRPr lang="en-US"/>
        </a:p>
      </dgm:t>
    </dgm:pt>
    <dgm:pt modelId="{4100C753-25AE-4B4B-82E5-83E2B3C8B605}">
      <dgm:prSet/>
      <dgm:spPr/>
      <dgm:t>
        <a:bodyPr/>
        <a:lstStyle/>
        <a:p>
          <a:pPr>
            <a:buFont typeface="Arial" panose="020B0604020202020204" pitchFamily="34" charset="0"/>
            <a:buChar char="•"/>
          </a:pPr>
          <a:r>
            <a:rPr lang="en-US"/>
            <a:t>Could prevent propagation</a:t>
          </a:r>
        </a:p>
      </dgm:t>
    </dgm:pt>
    <dgm:pt modelId="{4FB70D63-8E03-4B0C-8B57-5C4DC80635C7}" type="parTrans" cxnId="{5FE46565-BEB4-47D1-84B9-9FF521A5E170}">
      <dgm:prSet/>
      <dgm:spPr/>
      <dgm:t>
        <a:bodyPr/>
        <a:lstStyle/>
        <a:p>
          <a:endParaRPr lang="en-US"/>
        </a:p>
      </dgm:t>
    </dgm:pt>
    <dgm:pt modelId="{1C2372CB-22AE-44C9-B0A9-08561C63F0F2}" type="sibTrans" cxnId="{5FE46565-BEB4-47D1-84B9-9FF521A5E170}">
      <dgm:prSet/>
      <dgm:spPr/>
      <dgm:t>
        <a:bodyPr/>
        <a:lstStyle/>
        <a:p>
          <a:endParaRPr lang="en-US"/>
        </a:p>
      </dgm:t>
    </dgm:pt>
    <dgm:pt modelId="{64538BD3-AA8C-4A78-976F-2F22A058911F}">
      <dgm:prSet/>
      <dgm:spPr/>
      <dgm:t>
        <a:bodyPr/>
        <a:lstStyle/>
        <a:p>
          <a:pPr>
            <a:buFont typeface="Arial" panose="020B0604020202020204" pitchFamily="34" charset="0"/>
            <a:buChar char="•"/>
          </a:pPr>
          <a:r>
            <a:rPr lang="en-US"/>
            <a:t>Less time near vehicle and greater distance during application than other units</a:t>
          </a:r>
        </a:p>
      </dgm:t>
    </dgm:pt>
    <dgm:pt modelId="{AB2CC26F-4281-41DA-B132-D5F2315C5DA0}" type="parTrans" cxnId="{1594C9C1-44B2-43A7-9EBF-1301D28AF88D}">
      <dgm:prSet/>
      <dgm:spPr/>
      <dgm:t>
        <a:bodyPr/>
        <a:lstStyle/>
        <a:p>
          <a:endParaRPr lang="en-US"/>
        </a:p>
      </dgm:t>
    </dgm:pt>
    <dgm:pt modelId="{8F192930-2EB4-414E-BDC8-F40A3005509C}" type="sibTrans" cxnId="{1594C9C1-44B2-43A7-9EBF-1301D28AF88D}">
      <dgm:prSet/>
      <dgm:spPr/>
      <dgm:t>
        <a:bodyPr/>
        <a:lstStyle/>
        <a:p>
          <a:endParaRPr lang="en-US"/>
        </a:p>
      </dgm:t>
    </dgm:pt>
    <dgm:pt modelId="{96044305-3901-420E-9A16-7B15A7F91985}">
      <dgm:prSet/>
      <dgm:spPr/>
      <dgm:t>
        <a:bodyPr/>
        <a:lstStyle/>
        <a:p>
          <a:pPr>
            <a:buFont typeface="Arial" panose="020B0604020202020204" pitchFamily="34" charset="0"/>
            <a:buChar char="•"/>
          </a:pPr>
          <a:r>
            <a:rPr lang="en-US"/>
            <a:t>In use since 2018 in Europe</a:t>
          </a:r>
        </a:p>
      </dgm:t>
    </dgm:pt>
    <dgm:pt modelId="{48C11FBD-E628-4C83-B5B2-98060F7360F8}" type="parTrans" cxnId="{59E669AC-E433-45D2-A815-AC4C03165D2D}">
      <dgm:prSet/>
      <dgm:spPr/>
      <dgm:t>
        <a:bodyPr/>
        <a:lstStyle/>
        <a:p>
          <a:endParaRPr lang="en-US"/>
        </a:p>
      </dgm:t>
    </dgm:pt>
    <dgm:pt modelId="{B298E2FA-32AC-4BB7-9D96-BE58DA6CA8A2}" type="sibTrans" cxnId="{59E669AC-E433-45D2-A815-AC4C03165D2D}">
      <dgm:prSet/>
      <dgm:spPr/>
      <dgm:t>
        <a:bodyPr/>
        <a:lstStyle/>
        <a:p>
          <a:endParaRPr lang="en-US"/>
        </a:p>
      </dgm:t>
    </dgm:pt>
    <dgm:pt modelId="{A800B1C9-001B-436A-85C4-A05B50BC032A}">
      <dgm:prSet/>
      <dgm:spPr/>
      <dgm:t>
        <a:bodyPr/>
        <a:lstStyle/>
        <a:p>
          <a:r>
            <a:rPr lang="en-US"/>
            <a:t>Requires precise placement under battery</a:t>
          </a:r>
        </a:p>
      </dgm:t>
    </dgm:pt>
    <dgm:pt modelId="{12FDCA81-7EE6-4399-BEFF-8B0CDFA459FA}" type="parTrans" cxnId="{6B12E21D-0A69-4F2C-AD7F-F810F205D0CC}">
      <dgm:prSet/>
      <dgm:spPr/>
      <dgm:t>
        <a:bodyPr/>
        <a:lstStyle/>
        <a:p>
          <a:endParaRPr lang="en-US"/>
        </a:p>
      </dgm:t>
    </dgm:pt>
    <dgm:pt modelId="{850DE511-776B-4781-AB6C-827859310F80}" type="sibTrans" cxnId="{6B12E21D-0A69-4F2C-AD7F-F810F205D0CC}">
      <dgm:prSet/>
      <dgm:spPr/>
      <dgm:t>
        <a:bodyPr/>
        <a:lstStyle/>
        <a:p>
          <a:endParaRPr lang="en-US"/>
        </a:p>
      </dgm:t>
    </dgm:pt>
    <dgm:pt modelId="{A37668CA-B579-4D89-B6A8-482923F6A127}">
      <dgm:prSet/>
      <dgm:spPr/>
      <dgm:t>
        <a:bodyPr/>
        <a:lstStyle/>
        <a:p>
          <a:r>
            <a:rPr lang="en-US"/>
            <a:t>Difficult to apply when vehicle is on its belly and when vehicle is not upright (may require lifting vehicle)</a:t>
          </a:r>
        </a:p>
      </dgm:t>
    </dgm:pt>
    <dgm:pt modelId="{F1BC0749-E896-4E38-B1BB-931545F10FA0}" type="parTrans" cxnId="{C12D6A1B-4282-4866-9BFE-35B741F241A4}">
      <dgm:prSet/>
      <dgm:spPr/>
      <dgm:t>
        <a:bodyPr/>
        <a:lstStyle/>
        <a:p>
          <a:endParaRPr lang="en-US"/>
        </a:p>
      </dgm:t>
    </dgm:pt>
    <dgm:pt modelId="{0E8E8390-B688-4816-B125-1C390966F219}" type="sibTrans" cxnId="{C12D6A1B-4282-4866-9BFE-35B741F241A4}">
      <dgm:prSet/>
      <dgm:spPr/>
      <dgm:t>
        <a:bodyPr/>
        <a:lstStyle/>
        <a:p>
          <a:endParaRPr lang="en-US"/>
        </a:p>
      </dgm:t>
    </dgm:pt>
    <dgm:pt modelId="{9B05B17B-68FE-4007-9B08-353ECCA53ABA}">
      <dgm:prSet/>
      <dgm:spPr/>
      <dgm:t>
        <a:bodyPr/>
        <a:lstStyle/>
        <a:p>
          <a:r>
            <a:rPr lang="en-US"/>
            <a:t>Vehicles will likely reignite at a later time</a:t>
          </a:r>
        </a:p>
      </dgm:t>
    </dgm:pt>
    <dgm:pt modelId="{FE4020F1-F4D2-47D3-A83F-38F29E155202}" type="parTrans" cxnId="{FFCBA5E7-8F65-4C00-B782-4E55D09D1562}">
      <dgm:prSet/>
      <dgm:spPr/>
      <dgm:t>
        <a:bodyPr/>
        <a:lstStyle/>
        <a:p>
          <a:endParaRPr lang="en-US"/>
        </a:p>
      </dgm:t>
    </dgm:pt>
    <dgm:pt modelId="{91625624-2603-4B9F-8A5B-EE3BA6E1D5BB}" type="sibTrans" cxnId="{FFCBA5E7-8F65-4C00-B782-4E55D09D1562}">
      <dgm:prSet/>
      <dgm:spPr/>
      <dgm:t>
        <a:bodyPr/>
        <a:lstStyle/>
        <a:p>
          <a:endParaRPr lang="en-US"/>
        </a:p>
      </dgm:t>
    </dgm:pt>
    <dgm:pt modelId="{B176C950-EB5A-4BBA-A067-BB94FC641B81}">
      <dgm:prSet/>
      <dgm:spPr/>
      <dgm:t>
        <a:bodyPr/>
        <a:lstStyle/>
        <a:p>
          <a:r>
            <a:rPr lang="en-US"/>
            <a:t>Complicated application with multiple moving parts and procedures. Requires training.</a:t>
          </a:r>
        </a:p>
      </dgm:t>
    </dgm:pt>
    <dgm:pt modelId="{11BE8CD6-0AA0-4184-B914-36E1CBB2A858}" type="parTrans" cxnId="{1990F197-498F-4D0A-B835-385A8FA83545}">
      <dgm:prSet/>
      <dgm:spPr/>
      <dgm:t>
        <a:bodyPr/>
        <a:lstStyle/>
        <a:p>
          <a:endParaRPr lang="en-US"/>
        </a:p>
      </dgm:t>
    </dgm:pt>
    <dgm:pt modelId="{A52FE631-9AB6-4BDA-8F55-4BFDEB3DFF6C}" type="sibTrans" cxnId="{1990F197-498F-4D0A-B835-385A8FA83545}">
      <dgm:prSet/>
      <dgm:spPr/>
      <dgm:t>
        <a:bodyPr/>
        <a:lstStyle/>
        <a:p>
          <a:endParaRPr lang="en-US"/>
        </a:p>
      </dgm:t>
    </dgm:pt>
    <dgm:pt modelId="{5AEA6327-E854-44EC-AACC-01DA41CB080F}" type="pres">
      <dgm:prSet presAssocID="{A62E62FC-6A38-4C65-A00D-8C38F1A4F2DA}" presName="Name0" presStyleCnt="0">
        <dgm:presLayoutVars>
          <dgm:dir/>
          <dgm:animLvl val="lvl"/>
          <dgm:resizeHandles val="exact"/>
        </dgm:presLayoutVars>
      </dgm:prSet>
      <dgm:spPr/>
    </dgm:pt>
    <dgm:pt modelId="{03D1A3FF-1C77-4BA3-9FF8-A07F4B2C0419}" type="pres">
      <dgm:prSet presAssocID="{2FFB8ADB-57DD-4202-9B7E-41ED144ABB62}" presName="composite" presStyleCnt="0"/>
      <dgm:spPr/>
    </dgm:pt>
    <dgm:pt modelId="{F94D23B4-DDE8-4353-8CEE-136F0EF1CD17}" type="pres">
      <dgm:prSet presAssocID="{2FFB8ADB-57DD-4202-9B7E-41ED144ABB62}" presName="parTx" presStyleLbl="alignNode1" presStyleIdx="0" presStyleCnt="2">
        <dgm:presLayoutVars>
          <dgm:chMax val="0"/>
          <dgm:chPref val="0"/>
          <dgm:bulletEnabled val="1"/>
        </dgm:presLayoutVars>
      </dgm:prSet>
      <dgm:spPr/>
    </dgm:pt>
    <dgm:pt modelId="{414088DE-F614-4807-9913-31781489C062}" type="pres">
      <dgm:prSet presAssocID="{2FFB8ADB-57DD-4202-9B7E-41ED144ABB62}" presName="desTx" presStyleLbl="alignAccFollowNode1" presStyleIdx="0" presStyleCnt="2">
        <dgm:presLayoutVars>
          <dgm:bulletEnabled val="1"/>
        </dgm:presLayoutVars>
      </dgm:prSet>
      <dgm:spPr/>
    </dgm:pt>
    <dgm:pt modelId="{9E5C5818-0A9B-452E-A23A-88699EA72AF4}" type="pres">
      <dgm:prSet presAssocID="{8FA1E433-C642-45AE-A4D0-EE2B4FB84ED6}" presName="space" presStyleCnt="0"/>
      <dgm:spPr/>
    </dgm:pt>
    <dgm:pt modelId="{60DEFB6D-095A-4555-A895-CEF3D4E140C5}" type="pres">
      <dgm:prSet presAssocID="{0FFBEF5B-F3EC-4B07-9B45-0386B97C5053}" presName="composite" presStyleCnt="0"/>
      <dgm:spPr/>
    </dgm:pt>
    <dgm:pt modelId="{B1F95248-986C-4460-BA38-23487CC81CB1}" type="pres">
      <dgm:prSet presAssocID="{0FFBEF5B-F3EC-4B07-9B45-0386B97C5053}" presName="parTx" presStyleLbl="alignNode1" presStyleIdx="1" presStyleCnt="2">
        <dgm:presLayoutVars>
          <dgm:chMax val="0"/>
          <dgm:chPref val="0"/>
          <dgm:bulletEnabled val="1"/>
        </dgm:presLayoutVars>
      </dgm:prSet>
      <dgm:spPr/>
    </dgm:pt>
    <dgm:pt modelId="{1F9B4E0C-DCC9-4768-9C52-0BB8B3B687E9}" type="pres">
      <dgm:prSet presAssocID="{0FFBEF5B-F3EC-4B07-9B45-0386B97C5053}" presName="desTx" presStyleLbl="alignAccFollowNode1" presStyleIdx="1" presStyleCnt="2">
        <dgm:presLayoutVars>
          <dgm:bulletEnabled val="1"/>
        </dgm:presLayoutVars>
      </dgm:prSet>
      <dgm:spPr/>
    </dgm:pt>
  </dgm:ptLst>
  <dgm:cxnLst>
    <dgm:cxn modelId="{95580902-C96F-409D-950E-9E5B1A81AF0C}" type="presOf" srcId="{0D53797B-EDD5-48D5-9CE4-163C782B5B6F}" destId="{1F9B4E0C-DCC9-4768-9C52-0BB8B3B687E9}" srcOrd="0" destOrd="0" presId="urn:microsoft.com/office/officeart/2005/8/layout/hList1"/>
    <dgm:cxn modelId="{BF180C1B-F467-4ABF-A365-D8FA967CB426}" type="presOf" srcId="{A37668CA-B579-4D89-B6A8-482923F6A127}" destId="{1F9B4E0C-DCC9-4768-9C52-0BB8B3B687E9}" srcOrd="0" destOrd="2" presId="urn:microsoft.com/office/officeart/2005/8/layout/hList1"/>
    <dgm:cxn modelId="{C12D6A1B-4282-4866-9BFE-35B741F241A4}" srcId="{0FFBEF5B-F3EC-4B07-9B45-0386B97C5053}" destId="{A37668CA-B579-4D89-B6A8-482923F6A127}" srcOrd="2" destOrd="0" parTransId="{F1BC0749-E896-4E38-B1BB-931545F10FA0}" sibTransId="{0E8E8390-B688-4816-B125-1C390966F219}"/>
    <dgm:cxn modelId="{6B12E21D-0A69-4F2C-AD7F-F810F205D0CC}" srcId="{0FFBEF5B-F3EC-4B07-9B45-0386B97C5053}" destId="{A800B1C9-001B-436A-85C4-A05B50BC032A}" srcOrd="1" destOrd="0" parTransId="{12FDCA81-7EE6-4399-BEFF-8B0CDFA459FA}" sibTransId="{850DE511-776B-4781-AB6C-827859310F80}"/>
    <dgm:cxn modelId="{E24F6A2C-634C-4137-9FD6-06C8B9BDACF5}" srcId="{A62E62FC-6A38-4C65-A00D-8C38F1A4F2DA}" destId="{0FFBEF5B-F3EC-4B07-9B45-0386B97C5053}" srcOrd="1" destOrd="0" parTransId="{8D02FDEF-A023-4038-81CD-2C7E75A98558}" sibTransId="{CA93843A-BEDF-402C-957C-868399F2E9F8}"/>
    <dgm:cxn modelId="{5C836D2D-6952-463F-9FF0-3BF3D073CC6A}" type="presOf" srcId="{9B05B17B-68FE-4007-9B08-353ECCA53ABA}" destId="{1F9B4E0C-DCC9-4768-9C52-0BB8B3B687E9}" srcOrd="0" destOrd="3" presId="urn:microsoft.com/office/officeart/2005/8/layout/hList1"/>
    <dgm:cxn modelId="{A42F4B33-79FD-42AB-8E57-8A6C3A271D82}" type="presOf" srcId="{A800B1C9-001B-436A-85C4-A05B50BC032A}" destId="{1F9B4E0C-DCC9-4768-9C52-0BB8B3B687E9}" srcOrd="0" destOrd="1" presId="urn:microsoft.com/office/officeart/2005/8/layout/hList1"/>
    <dgm:cxn modelId="{58BB9035-9A50-4103-B2AC-F0EAD0837199}" type="presOf" srcId="{0FFBEF5B-F3EC-4B07-9B45-0386B97C5053}" destId="{B1F95248-986C-4460-BA38-23487CC81CB1}" srcOrd="0" destOrd="0" presId="urn:microsoft.com/office/officeart/2005/8/layout/hList1"/>
    <dgm:cxn modelId="{5FE46565-BEB4-47D1-84B9-9FF521A5E170}" srcId="{2FFB8ADB-57DD-4202-9B7E-41ED144ABB62}" destId="{4100C753-25AE-4B4B-82E5-83E2B3C8B605}" srcOrd="1" destOrd="0" parTransId="{4FB70D63-8E03-4B0C-8B57-5C4DC80635C7}" sibTransId="{1C2372CB-22AE-44C9-B0A9-08561C63F0F2}"/>
    <dgm:cxn modelId="{A31C3075-9143-4233-8B0F-65B77B1FBAB7}" type="presOf" srcId="{2FFB8ADB-57DD-4202-9B7E-41ED144ABB62}" destId="{F94D23B4-DDE8-4353-8CEE-136F0EF1CD17}" srcOrd="0" destOrd="0" presId="urn:microsoft.com/office/officeart/2005/8/layout/hList1"/>
    <dgm:cxn modelId="{09F71159-0391-4ABD-A35D-24521E605776}" type="presOf" srcId="{B176C950-EB5A-4BBA-A067-BB94FC641B81}" destId="{1F9B4E0C-DCC9-4768-9C52-0BB8B3B687E9}" srcOrd="0" destOrd="4" presId="urn:microsoft.com/office/officeart/2005/8/layout/hList1"/>
    <dgm:cxn modelId="{E7598D5A-A16F-42B0-A241-6A03621FCB31}" type="presOf" srcId="{A62E62FC-6A38-4C65-A00D-8C38F1A4F2DA}" destId="{5AEA6327-E854-44EC-AACC-01DA41CB080F}" srcOrd="0" destOrd="0" presId="urn:microsoft.com/office/officeart/2005/8/layout/hList1"/>
    <dgm:cxn modelId="{4E9BC87E-A707-4327-BD0D-A62B94EAF8C6}" type="presOf" srcId="{96044305-3901-420E-9A16-7B15A7F91985}" destId="{414088DE-F614-4807-9913-31781489C062}" srcOrd="0" destOrd="3" presId="urn:microsoft.com/office/officeart/2005/8/layout/hList1"/>
    <dgm:cxn modelId="{C181FB94-9130-4183-8C68-BEB8E6C9F9EF}" type="presOf" srcId="{64538BD3-AA8C-4A78-976F-2F22A058911F}" destId="{414088DE-F614-4807-9913-31781489C062}" srcOrd="0" destOrd="2" presId="urn:microsoft.com/office/officeart/2005/8/layout/hList1"/>
    <dgm:cxn modelId="{1990F197-498F-4D0A-B835-385A8FA83545}" srcId="{0FFBEF5B-F3EC-4B07-9B45-0386B97C5053}" destId="{B176C950-EB5A-4BBA-A067-BB94FC641B81}" srcOrd="4" destOrd="0" parTransId="{11BE8CD6-0AA0-4184-B914-36E1CBB2A858}" sibTransId="{A52FE631-9AB6-4BDA-8F55-4BFDEB3DFF6C}"/>
    <dgm:cxn modelId="{D15A47A0-F8B8-4A37-A196-CF8FF58223AB}" srcId="{A62E62FC-6A38-4C65-A00D-8C38F1A4F2DA}" destId="{2FFB8ADB-57DD-4202-9B7E-41ED144ABB62}" srcOrd="0" destOrd="0" parTransId="{A1D69421-8A5E-4735-BCDC-85D460551216}" sibTransId="{8FA1E433-C642-45AE-A4D0-EE2B4FB84ED6}"/>
    <dgm:cxn modelId="{59E669AC-E433-45D2-A815-AC4C03165D2D}" srcId="{2FFB8ADB-57DD-4202-9B7E-41ED144ABB62}" destId="{96044305-3901-420E-9A16-7B15A7F91985}" srcOrd="3" destOrd="0" parTransId="{48C11FBD-E628-4C83-B5B2-98060F7360F8}" sibTransId="{B298E2FA-32AC-4BB7-9D96-BE58DA6CA8A2}"/>
    <dgm:cxn modelId="{39B24BBB-913F-40A0-BB47-9173010423A3}" srcId="{2FFB8ADB-57DD-4202-9B7E-41ED144ABB62}" destId="{3659F1FC-02FD-4B54-9494-0AB69D3ACB77}" srcOrd="0" destOrd="0" parTransId="{EDCCE87E-DBAA-41F4-8971-43D297F35460}" sibTransId="{882B137C-D388-41F4-B720-6C4121DA89D1}"/>
    <dgm:cxn modelId="{2A1C83C0-72F0-4953-8AF2-9978D36FBCE2}" type="presOf" srcId="{4100C753-25AE-4B4B-82E5-83E2B3C8B605}" destId="{414088DE-F614-4807-9913-31781489C062}" srcOrd="0" destOrd="1" presId="urn:microsoft.com/office/officeart/2005/8/layout/hList1"/>
    <dgm:cxn modelId="{1594C9C1-44B2-43A7-9EBF-1301D28AF88D}" srcId="{2FFB8ADB-57DD-4202-9B7E-41ED144ABB62}" destId="{64538BD3-AA8C-4A78-976F-2F22A058911F}" srcOrd="2" destOrd="0" parTransId="{AB2CC26F-4281-41DA-B132-D5F2315C5DA0}" sibTransId="{8F192930-2EB4-414E-BDC8-F40A3005509C}"/>
    <dgm:cxn modelId="{2E8766C5-4DD4-443C-90BE-B18FA999C44D}" srcId="{0FFBEF5B-F3EC-4B07-9B45-0386B97C5053}" destId="{0D53797B-EDD5-48D5-9CE4-163C782B5B6F}" srcOrd="0" destOrd="0" parTransId="{4DEEF969-1F9E-4E51-A690-3771F7315081}" sibTransId="{E2191BB8-BC4F-4245-AEDA-2114F33B2753}"/>
    <dgm:cxn modelId="{FFCBA5E7-8F65-4C00-B782-4E55D09D1562}" srcId="{0FFBEF5B-F3EC-4B07-9B45-0386B97C5053}" destId="{9B05B17B-68FE-4007-9B08-353ECCA53ABA}" srcOrd="3" destOrd="0" parTransId="{FE4020F1-F4D2-47D3-A83F-38F29E155202}" sibTransId="{91625624-2603-4B9F-8A5B-EE3BA6E1D5BB}"/>
    <dgm:cxn modelId="{5FC92FEE-0603-4E18-942D-816C122D1C71}" type="presOf" srcId="{3659F1FC-02FD-4B54-9494-0AB69D3ACB77}" destId="{414088DE-F614-4807-9913-31781489C062}" srcOrd="0" destOrd="0" presId="urn:microsoft.com/office/officeart/2005/8/layout/hList1"/>
    <dgm:cxn modelId="{874C0783-8F65-455B-B7DC-C736C0819AD6}" type="presParOf" srcId="{5AEA6327-E854-44EC-AACC-01DA41CB080F}" destId="{03D1A3FF-1C77-4BA3-9FF8-A07F4B2C0419}" srcOrd="0" destOrd="0" presId="urn:microsoft.com/office/officeart/2005/8/layout/hList1"/>
    <dgm:cxn modelId="{10137A2F-1C0A-4406-9D7B-1064A5A71A46}" type="presParOf" srcId="{03D1A3FF-1C77-4BA3-9FF8-A07F4B2C0419}" destId="{F94D23B4-DDE8-4353-8CEE-136F0EF1CD17}" srcOrd="0" destOrd="0" presId="urn:microsoft.com/office/officeart/2005/8/layout/hList1"/>
    <dgm:cxn modelId="{7AE29C56-6CAD-41F5-A380-516D14037375}" type="presParOf" srcId="{03D1A3FF-1C77-4BA3-9FF8-A07F4B2C0419}" destId="{414088DE-F614-4807-9913-31781489C062}" srcOrd="1" destOrd="0" presId="urn:microsoft.com/office/officeart/2005/8/layout/hList1"/>
    <dgm:cxn modelId="{072F7870-DD5F-46A4-87A1-A24828C6C6D3}" type="presParOf" srcId="{5AEA6327-E854-44EC-AACC-01DA41CB080F}" destId="{9E5C5818-0A9B-452E-A23A-88699EA72AF4}" srcOrd="1" destOrd="0" presId="urn:microsoft.com/office/officeart/2005/8/layout/hList1"/>
    <dgm:cxn modelId="{301A9C5D-D3D7-4B15-B1AC-568A9BE39B07}" type="presParOf" srcId="{5AEA6327-E854-44EC-AACC-01DA41CB080F}" destId="{60DEFB6D-095A-4555-A895-CEF3D4E140C5}" srcOrd="2" destOrd="0" presId="urn:microsoft.com/office/officeart/2005/8/layout/hList1"/>
    <dgm:cxn modelId="{EBB3B144-B008-4CA5-ADFD-3B455C8B7691}" type="presParOf" srcId="{60DEFB6D-095A-4555-A895-CEF3D4E140C5}" destId="{B1F95248-986C-4460-BA38-23487CC81CB1}" srcOrd="0" destOrd="0" presId="urn:microsoft.com/office/officeart/2005/8/layout/hList1"/>
    <dgm:cxn modelId="{ECC6E6A0-F4DE-45DD-8EA4-6243A7484981}" type="presParOf" srcId="{60DEFB6D-095A-4555-A895-CEF3D4E140C5}" destId="{1F9B4E0C-DCC9-4768-9C52-0BB8B3B687E9}"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62E62FC-6A38-4C65-A00D-8C38F1A4F2DA}" type="doc">
      <dgm:prSet loTypeId="urn:microsoft.com/office/officeart/2005/8/layout/hList1" loCatId="list" qsTypeId="urn:microsoft.com/office/officeart/2005/8/quickstyle/simple1" qsCatId="simple" csTypeId="urn:microsoft.com/office/officeart/2005/8/colors/accent2_2" csCatId="accent2" phldr="1"/>
      <dgm:spPr/>
      <dgm:t>
        <a:bodyPr/>
        <a:lstStyle/>
        <a:p>
          <a:endParaRPr lang="en-US"/>
        </a:p>
      </dgm:t>
    </dgm:pt>
    <dgm:pt modelId="{2FFB8ADB-57DD-4202-9B7E-41ED144ABB62}">
      <dgm:prSet custT="1"/>
      <dgm:spPr/>
      <dgm:t>
        <a:bodyPr/>
        <a:lstStyle/>
        <a:p>
          <a:r>
            <a:rPr lang="en-US" sz="2800" b="1">
              <a:latin typeface="Geography"/>
            </a:rPr>
            <a:t>Pros</a:t>
          </a:r>
          <a:endParaRPr lang="en-US" sz="2800">
            <a:latin typeface="Geography"/>
          </a:endParaRPr>
        </a:p>
      </dgm:t>
    </dgm:pt>
    <dgm:pt modelId="{A1D69421-8A5E-4735-BCDC-85D460551216}" type="parTrans" cxnId="{D15A47A0-F8B8-4A37-A196-CF8FF58223AB}">
      <dgm:prSet/>
      <dgm:spPr/>
      <dgm:t>
        <a:bodyPr/>
        <a:lstStyle/>
        <a:p>
          <a:endParaRPr lang="en-US"/>
        </a:p>
      </dgm:t>
    </dgm:pt>
    <dgm:pt modelId="{8FA1E433-C642-45AE-A4D0-EE2B4FB84ED6}" type="sibTrans" cxnId="{D15A47A0-F8B8-4A37-A196-CF8FF58223AB}">
      <dgm:prSet/>
      <dgm:spPr/>
      <dgm:t>
        <a:bodyPr/>
        <a:lstStyle/>
        <a:p>
          <a:endParaRPr lang="en-US"/>
        </a:p>
      </dgm:t>
    </dgm:pt>
    <dgm:pt modelId="{3659F1FC-02FD-4B54-9494-0AB69D3ACB77}">
      <dgm:prSet custT="1"/>
      <dgm:spPr/>
      <dgm:t>
        <a:bodyPr/>
        <a:lstStyle/>
        <a:p>
          <a:pPr>
            <a:buFont typeface="Arial" panose="020B0604020202020204" pitchFamily="34" charset="0"/>
            <a:buChar char="•"/>
          </a:pPr>
          <a:r>
            <a:rPr lang="en-US" sz="1900">
              <a:latin typeface="Geography"/>
            </a:rPr>
            <a:t>Applies water to the battery compartment</a:t>
          </a:r>
        </a:p>
      </dgm:t>
    </dgm:pt>
    <dgm:pt modelId="{EDCCE87E-DBAA-41F4-8971-43D297F35460}" type="parTrans" cxnId="{39B24BBB-913F-40A0-BB47-9173010423A3}">
      <dgm:prSet/>
      <dgm:spPr/>
      <dgm:t>
        <a:bodyPr/>
        <a:lstStyle/>
        <a:p>
          <a:endParaRPr lang="en-US"/>
        </a:p>
      </dgm:t>
    </dgm:pt>
    <dgm:pt modelId="{882B137C-D388-41F4-B720-6C4121DA89D1}" type="sibTrans" cxnId="{39B24BBB-913F-40A0-BB47-9173010423A3}">
      <dgm:prSet/>
      <dgm:spPr/>
      <dgm:t>
        <a:bodyPr/>
        <a:lstStyle/>
        <a:p>
          <a:endParaRPr lang="en-US"/>
        </a:p>
      </dgm:t>
    </dgm:pt>
    <dgm:pt modelId="{0FFBEF5B-F3EC-4B07-9B45-0386B97C5053}">
      <dgm:prSet custT="1"/>
      <dgm:spPr/>
      <dgm:t>
        <a:bodyPr/>
        <a:lstStyle/>
        <a:p>
          <a:r>
            <a:rPr lang="en-US" sz="2800" b="1">
              <a:latin typeface="Geography"/>
            </a:rPr>
            <a:t>Cons</a:t>
          </a:r>
          <a:endParaRPr lang="en-US" sz="2800">
            <a:latin typeface="Geography"/>
          </a:endParaRPr>
        </a:p>
      </dgm:t>
    </dgm:pt>
    <dgm:pt modelId="{8D02FDEF-A023-4038-81CD-2C7E75A98558}" type="parTrans" cxnId="{E24F6A2C-634C-4137-9FD6-06C8B9BDACF5}">
      <dgm:prSet/>
      <dgm:spPr/>
      <dgm:t>
        <a:bodyPr/>
        <a:lstStyle/>
        <a:p>
          <a:endParaRPr lang="en-US"/>
        </a:p>
      </dgm:t>
    </dgm:pt>
    <dgm:pt modelId="{CA93843A-BEDF-402C-957C-868399F2E9F8}" type="sibTrans" cxnId="{E24F6A2C-634C-4137-9FD6-06C8B9BDACF5}">
      <dgm:prSet/>
      <dgm:spPr/>
      <dgm:t>
        <a:bodyPr/>
        <a:lstStyle/>
        <a:p>
          <a:endParaRPr lang="en-US"/>
        </a:p>
      </dgm:t>
    </dgm:pt>
    <dgm:pt modelId="{0D53797B-EDD5-48D5-9CE4-163C782B5B6F}">
      <dgm:prSet/>
      <dgm:spPr/>
      <dgm:t>
        <a:bodyPr/>
        <a:lstStyle/>
        <a:p>
          <a:pPr>
            <a:buFont typeface="Arial" panose="020B0604020202020204" pitchFamily="34" charset="0"/>
            <a:buChar char="•"/>
          </a:pPr>
          <a:r>
            <a:rPr lang="en-US"/>
            <a:t>Expensive</a:t>
          </a:r>
          <a:endParaRPr lang="en-US">
            <a:latin typeface="Geography"/>
          </a:endParaRPr>
        </a:p>
      </dgm:t>
    </dgm:pt>
    <dgm:pt modelId="{4DEEF969-1F9E-4E51-A690-3771F7315081}" type="parTrans" cxnId="{2E8766C5-4DD4-443C-90BE-B18FA999C44D}">
      <dgm:prSet/>
      <dgm:spPr/>
      <dgm:t>
        <a:bodyPr/>
        <a:lstStyle/>
        <a:p>
          <a:endParaRPr lang="en-US"/>
        </a:p>
      </dgm:t>
    </dgm:pt>
    <dgm:pt modelId="{E2191BB8-BC4F-4245-AEDA-2114F33B2753}" type="sibTrans" cxnId="{2E8766C5-4DD4-443C-90BE-B18FA999C44D}">
      <dgm:prSet/>
      <dgm:spPr/>
      <dgm:t>
        <a:bodyPr/>
        <a:lstStyle/>
        <a:p>
          <a:endParaRPr lang="en-US"/>
        </a:p>
      </dgm:t>
    </dgm:pt>
    <dgm:pt modelId="{44696767-0E39-49AE-83FE-BA37BC0D107A}">
      <dgm:prSet custT="1"/>
      <dgm:spPr/>
      <dgm:t>
        <a:bodyPr/>
        <a:lstStyle/>
        <a:p>
          <a:pPr>
            <a:buFont typeface="Arial" panose="020B0604020202020204" pitchFamily="34" charset="0"/>
            <a:buChar char="•"/>
          </a:pPr>
          <a:r>
            <a:rPr lang="en-US" sz="1900">
              <a:latin typeface="Geography"/>
            </a:rPr>
            <a:t>Minimizes exposures to firefighters</a:t>
          </a:r>
        </a:p>
      </dgm:t>
    </dgm:pt>
    <dgm:pt modelId="{C142AF0A-2E45-4B59-B977-C52DE3ADDB15}" type="parTrans" cxnId="{DA299D3B-B1B3-4608-8FF5-4EB50D1D296B}">
      <dgm:prSet/>
      <dgm:spPr/>
      <dgm:t>
        <a:bodyPr/>
        <a:lstStyle/>
        <a:p>
          <a:endParaRPr lang="en-US"/>
        </a:p>
      </dgm:t>
    </dgm:pt>
    <dgm:pt modelId="{CD9FEB48-8161-4C3C-8D2E-D49CCA40D846}" type="sibTrans" cxnId="{DA299D3B-B1B3-4608-8FF5-4EB50D1D296B}">
      <dgm:prSet/>
      <dgm:spPr/>
      <dgm:t>
        <a:bodyPr/>
        <a:lstStyle/>
        <a:p>
          <a:endParaRPr lang="en-US"/>
        </a:p>
      </dgm:t>
    </dgm:pt>
    <dgm:pt modelId="{BB96A0A3-8084-4CBB-95DA-36C8A12F7686}">
      <dgm:prSet custT="1"/>
      <dgm:spPr/>
      <dgm:t>
        <a:bodyPr/>
        <a:lstStyle/>
        <a:p>
          <a:pPr>
            <a:buFont typeface="Arial" panose="020B0604020202020204" pitchFamily="34" charset="0"/>
            <a:buChar char="•"/>
          </a:pPr>
          <a:r>
            <a:rPr lang="en-US" sz="1900">
              <a:latin typeface="Geography"/>
            </a:rPr>
            <a:t>Relatively easy to use</a:t>
          </a:r>
        </a:p>
      </dgm:t>
    </dgm:pt>
    <dgm:pt modelId="{D42E5DC3-FC26-4424-BCD2-C826ECF502E1}" type="parTrans" cxnId="{A590B371-87C9-4F4D-B16E-C67DA1E4A24C}">
      <dgm:prSet/>
      <dgm:spPr/>
      <dgm:t>
        <a:bodyPr/>
        <a:lstStyle/>
        <a:p>
          <a:endParaRPr lang="en-US"/>
        </a:p>
      </dgm:t>
    </dgm:pt>
    <dgm:pt modelId="{B2624896-9668-45C1-8EB3-FF06299B6541}" type="sibTrans" cxnId="{A590B371-87C9-4F4D-B16E-C67DA1E4A24C}">
      <dgm:prSet/>
      <dgm:spPr/>
      <dgm:t>
        <a:bodyPr/>
        <a:lstStyle/>
        <a:p>
          <a:endParaRPr lang="en-US"/>
        </a:p>
      </dgm:t>
    </dgm:pt>
    <dgm:pt modelId="{3CAB74CE-6DFB-4AAD-92E6-0CE2E41AC0A7}">
      <dgm:prSet/>
      <dgm:spPr/>
      <dgm:t>
        <a:bodyPr/>
        <a:lstStyle/>
        <a:p>
          <a:pPr>
            <a:buFont typeface="Arial" panose="020B0604020202020204" pitchFamily="34" charset="0"/>
            <a:buChar char="•"/>
          </a:pPr>
          <a:r>
            <a:rPr lang="en-US"/>
            <a:t>Does not access battery cells</a:t>
          </a:r>
        </a:p>
      </dgm:t>
    </dgm:pt>
    <dgm:pt modelId="{F06EF873-ACA5-4F42-B02D-A2CB9CCDC626}" type="parTrans" cxnId="{DF25206A-8CFD-4B43-B480-E6C9F28A578A}">
      <dgm:prSet/>
      <dgm:spPr/>
      <dgm:t>
        <a:bodyPr/>
        <a:lstStyle/>
        <a:p>
          <a:endParaRPr lang="en-US"/>
        </a:p>
      </dgm:t>
    </dgm:pt>
    <dgm:pt modelId="{3F5A5C54-3271-4D39-9AEC-E5BF39F4DC13}" type="sibTrans" cxnId="{DF25206A-8CFD-4B43-B480-E6C9F28A578A}">
      <dgm:prSet/>
      <dgm:spPr/>
      <dgm:t>
        <a:bodyPr/>
        <a:lstStyle/>
        <a:p>
          <a:endParaRPr lang="en-US"/>
        </a:p>
      </dgm:t>
    </dgm:pt>
    <dgm:pt modelId="{C3D62EE3-4226-495E-8F14-2004439465AC}">
      <dgm:prSet/>
      <dgm:spPr/>
      <dgm:t>
        <a:bodyPr/>
        <a:lstStyle/>
        <a:p>
          <a:pPr>
            <a:buFont typeface="Arial" panose="020B0604020202020204" pitchFamily="34" charset="0"/>
            <a:buChar char="•"/>
          </a:pPr>
          <a:r>
            <a:rPr lang="en-US"/>
            <a:t>Uses a significant amount of water</a:t>
          </a:r>
        </a:p>
      </dgm:t>
    </dgm:pt>
    <dgm:pt modelId="{0BA5796A-81CA-4207-950F-833F05EDC956}" type="parTrans" cxnId="{FFBA177D-0070-43DA-AB8B-7E42BDA8255A}">
      <dgm:prSet/>
      <dgm:spPr/>
      <dgm:t>
        <a:bodyPr/>
        <a:lstStyle/>
        <a:p>
          <a:endParaRPr lang="en-US"/>
        </a:p>
      </dgm:t>
    </dgm:pt>
    <dgm:pt modelId="{E5282A6A-83DF-4D73-8101-7520418055B8}" type="sibTrans" cxnId="{FFBA177D-0070-43DA-AB8B-7E42BDA8255A}">
      <dgm:prSet/>
      <dgm:spPr/>
      <dgm:t>
        <a:bodyPr/>
        <a:lstStyle/>
        <a:p>
          <a:endParaRPr lang="en-US"/>
        </a:p>
      </dgm:t>
    </dgm:pt>
    <dgm:pt modelId="{AADE39FB-2CDB-434A-869A-A3EF9C6514AD}">
      <dgm:prSet/>
      <dgm:spPr/>
      <dgm:t>
        <a:bodyPr/>
        <a:lstStyle/>
        <a:p>
          <a:pPr>
            <a:buFont typeface="Arial" panose="020B0604020202020204" pitchFamily="34" charset="0"/>
            <a:buChar char="•"/>
          </a:pPr>
          <a:r>
            <a:rPr lang="en-US"/>
            <a:t>Requires vehicle to be elevated off the ground</a:t>
          </a:r>
        </a:p>
      </dgm:t>
    </dgm:pt>
    <dgm:pt modelId="{1EA9C0F4-6109-4FE0-9A45-37351D2264BE}" type="parTrans" cxnId="{560A323C-CEB1-488F-B2D7-944BF3B34E6C}">
      <dgm:prSet/>
      <dgm:spPr/>
      <dgm:t>
        <a:bodyPr/>
        <a:lstStyle/>
        <a:p>
          <a:endParaRPr lang="en-US"/>
        </a:p>
      </dgm:t>
    </dgm:pt>
    <dgm:pt modelId="{CF4EFF9D-4A6A-4137-9E98-B33EB001F1CE}" type="sibTrans" cxnId="{560A323C-CEB1-488F-B2D7-944BF3B34E6C}">
      <dgm:prSet/>
      <dgm:spPr/>
      <dgm:t>
        <a:bodyPr/>
        <a:lstStyle/>
        <a:p>
          <a:endParaRPr lang="en-US"/>
        </a:p>
      </dgm:t>
    </dgm:pt>
    <dgm:pt modelId="{5AEA6327-E854-44EC-AACC-01DA41CB080F}" type="pres">
      <dgm:prSet presAssocID="{A62E62FC-6A38-4C65-A00D-8C38F1A4F2DA}" presName="Name0" presStyleCnt="0">
        <dgm:presLayoutVars>
          <dgm:dir/>
          <dgm:animLvl val="lvl"/>
          <dgm:resizeHandles val="exact"/>
        </dgm:presLayoutVars>
      </dgm:prSet>
      <dgm:spPr/>
    </dgm:pt>
    <dgm:pt modelId="{03D1A3FF-1C77-4BA3-9FF8-A07F4B2C0419}" type="pres">
      <dgm:prSet presAssocID="{2FFB8ADB-57DD-4202-9B7E-41ED144ABB62}" presName="composite" presStyleCnt="0"/>
      <dgm:spPr/>
    </dgm:pt>
    <dgm:pt modelId="{F94D23B4-DDE8-4353-8CEE-136F0EF1CD17}" type="pres">
      <dgm:prSet presAssocID="{2FFB8ADB-57DD-4202-9B7E-41ED144ABB62}" presName="parTx" presStyleLbl="alignNode1" presStyleIdx="0" presStyleCnt="2">
        <dgm:presLayoutVars>
          <dgm:chMax val="0"/>
          <dgm:chPref val="0"/>
          <dgm:bulletEnabled val="1"/>
        </dgm:presLayoutVars>
      </dgm:prSet>
      <dgm:spPr/>
    </dgm:pt>
    <dgm:pt modelId="{414088DE-F614-4807-9913-31781489C062}" type="pres">
      <dgm:prSet presAssocID="{2FFB8ADB-57DD-4202-9B7E-41ED144ABB62}" presName="desTx" presStyleLbl="alignAccFollowNode1" presStyleIdx="0" presStyleCnt="2">
        <dgm:presLayoutVars>
          <dgm:bulletEnabled val="1"/>
        </dgm:presLayoutVars>
      </dgm:prSet>
      <dgm:spPr/>
    </dgm:pt>
    <dgm:pt modelId="{9E5C5818-0A9B-452E-A23A-88699EA72AF4}" type="pres">
      <dgm:prSet presAssocID="{8FA1E433-C642-45AE-A4D0-EE2B4FB84ED6}" presName="space" presStyleCnt="0"/>
      <dgm:spPr/>
    </dgm:pt>
    <dgm:pt modelId="{60DEFB6D-095A-4555-A895-CEF3D4E140C5}" type="pres">
      <dgm:prSet presAssocID="{0FFBEF5B-F3EC-4B07-9B45-0386B97C5053}" presName="composite" presStyleCnt="0"/>
      <dgm:spPr/>
    </dgm:pt>
    <dgm:pt modelId="{B1F95248-986C-4460-BA38-23487CC81CB1}" type="pres">
      <dgm:prSet presAssocID="{0FFBEF5B-F3EC-4B07-9B45-0386B97C5053}" presName="parTx" presStyleLbl="alignNode1" presStyleIdx="1" presStyleCnt="2">
        <dgm:presLayoutVars>
          <dgm:chMax val="0"/>
          <dgm:chPref val="0"/>
          <dgm:bulletEnabled val="1"/>
        </dgm:presLayoutVars>
      </dgm:prSet>
      <dgm:spPr/>
    </dgm:pt>
    <dgm:pt modelId="{1F9B4E0C-DCC9-4768-9C52-0BB8B3B687E9}" type="pres">
      <dgm:prSet presAssocID="{0FFBEF5B-F3EC-4B07-9B45-0386B97C5053}" presName="desTx" presStyleLbl="alignAccFollowNode1" presStyleIdx="1" presStyleCnt="2">
        <dgm:presLayoutVars>
          <dgm:bulletEnabled val="1"/>
        </dgm:presLayoutVars>
      </dgm:prSet>
      <dgm:spPr/>
    </dgm:pt>
  </dgm:ptLst>
  <dgm:cxnLst>
    <dgm:cxn modelId="{95580902-C96F-409D-950E-9E5B1A81AF0C}" type="presOf" srcId="{0D53797B-EDD5-48D5-9CE4-163C782B5B6F}" destId="{1F9B4E0C-DCC9-4768-9C52-0BB8B3B687E9}" srcOrd="0" destOrd="0" presId="urn:microsoft.com/office/officeart/2005/8/layout/hList1"/>
    <dgm:cxn modelId="{E24F6A2C-634C-4137-9FD6-06C8B9BDACF5}" srcId="{A62E62FC-6A38-4C65-A00D-8C38F1A4F2DA}" destId="{0FFBEF5B-F3EC-4B07-9B45-0386B97C5053}" srcOrd="1" destOrd="0" parTransId="{8D02FDEF-A023-4038-81CD-2C7E75A98558}" sibTransId="{CA93843A-BEDF-402C-957C-868399F2E9F8}"/>
    <dgm:cxn modelId="{58BB9035-9A50-4103-B2AC-F0EAD0837199}" type="presOf" srcId="{0FFBEF5B-F3EC-4B07-9B45-0386B97C5053}" destId="{B1F95248-986C-4460-BA38-23487CC81CB1}" srcOrd="0" destOrd="0" presId="urn:microsoft.com/office/officeart/2005/8/layout/hList1"/>
    <dgm:cxn modelId="{D808C337-A9C5-4B4A-80C3-5D8C479A6021}" type="presOf" srcId="{44696767-0E39-49AE-83FE-BA37BC0D107A}" destId="{414088DE-F614-4807-9913-31781489C062}" srcOrd="0" destOrd="1" presId="urn:microsoft.com/office/officeart/2005/8/layout/hList1"/>
    <dgm:cxn modelId="{DA299D3B-B1B3-4608-8FF5-4EB50D1D296B}" srcId="{2FFB8ADB-57DD-4202-9B7E-41ED144ABB62}" destId="{44696767-0E39-49AE-83FE-BA37BC0D107A}" srcOrd="1" destOrd="0" parTransId="{C142AF0A-2E45-4B59-B977-C52DE3ADDB15}" sibTransId="{CD9FEB48-8161-4C3C-8D2E-D49CCA40D846}"/>
    <dgm:cxn modelId="{560A323C-CEB1-488F-B2D7-944BF3B34E6C}" srcId="{0FFBEF5B-F3EC-4B07-9B45-0386B97C5053}" destId="{AADE39FB-2CDB-434A-869A-A3EF9C6514AD}" srcOrd="3" destOrd="0" parTransId="{1EA9C0F4-6109-4FE0-9A45-37351D2264BE}" sibTransId="{CF4EFF9D-4A6A-4137-9E98-B33EB001F1CE}"/>
    <dgm:cxn modelId="{51E4075B-EFC7-4E11-9D22-6643C74AB4C5}" type="presOf" srcId="{AADE39FB-2CDB-434A-869A-A3EF9C6514AD}" destId="{1F9B4E0C-DCC9-4768-9C52-0BB8B3B687E9}" srcOrd="0" destOrd="3" presId="urn:microsoft.com/office/officeart/2005/8/layout/hList1"/>
    <dgm:cxn modelId="{69864943-3E6C-4E29-BA01-5EE05A5CC8A1}" type="presOf" srcId="{3CAB74CE-6DFB-4AAD-92E6-0CE2E41AC0A7}" destId="{1F9B4E0C-DCC9-4768-9C52-0BB8B3B687E9}" srcOrd="0" destOrd="1" presId="urn:microsoft.com/office/officeart/2005/8/layout/hList1"/>
    <dgm:cxn modelId="{DF25206A-8CFD-4B43-B480-E6C9F28A578A}" srcId="{0FFBEF5B-F3EC-4B07-9B45-0386B97C5053}" destId="{3CAB74CE-6DFB-4AAD-92E6-0CE2E41AC0A7}" srcOrd="1" destOrd="0" parTransId="{F06EF873-ACA5-4F42-B02D-A2CB9CCDC626}" sibTransId="{3F5A5C54-3271-4D39-9AEC-E5BF39F4DC13}"/>
    <dgm:cxn modelId="{A590B371-87C9-4F4D-B16E-C67DA1E4A24C}" srcId="{2FFB8ADB-57DD-4202-9B7E-41ED144ABB62}" destId="{BB96A0A3-8084-4CBB-95DA-36C8A12F7686}" srcOrd="2" destOrd="0" parTransId="{D42E5DC3-FC26-4424-BCD2-C826ECF502E1}" sibTransId="{B2624896-9668-45C1-8EB3-FF06299B6541}"/>
    <dgm:cxn modelId="{A31C3075-9143-4233-8B0F-65B77B1FBAB7}" type="presOf" srcId="{2FFB8ADB-57DD-4202-9B7E-41ED144ABB62}" destId="{F94D23B4-DDE8-4353-8CEE-136F0EF1CD17}" srcOrd="0" destOrd="0" presId="urn:microsoft.com/office/officeart/2005/8/layout/hList1"/>
    <dgm:cxn modelId="{E7598D5A-A16F-42B0-A241-6A03621FCB31}" type="presOf" srcId="{A62E62FC-6A38-4C65-A00D-8C38F1A4F2DA}" destId="{5AEA6327-E854-44EC-AACC-01DA41CB080F}" srcOrd="0" destOrd="0" presId="urn:microsoft.com/office/officeart/2005/8/layout/hList1"/>
    <dgm:cxn modelId="{FFBA177D-0070-43DA-AB8B-7E42BDA8255A}" srcId="{0FFBEF5B-F3EC-4B07-9B45-0386B97C5053}" destId="{C3D62EE3-4226-495E-8F14-2004439465AC}" srcOrd="2" destOrd="0" parTransId="{0BA5796A-81CA-4207-950F-833F05EDC956}" sibTransId="{E5282A6A-83DF-4D73-8101-7520418055B8}"/>
    <dgm:cxn modelId="{E6717894-3EB3-40A6-ACE9-17CFFD9921F7}" type="presOf" srcId="{C3D62EE3-4226-495E-8F14-2004439465AC}" destId="{1F9B4E0C-DCC9-4768-9C52-0BB8B3B687E9}" srcOrd="0" destOrd="2" presId="urn:microsoft.com/office/officeart/2005/8/layout/hList1"/>
    <dgm:cxn modelId="{D15A47A0-F8B8-4A37-A196-CF8FF58223AB}" srcId="{A62E62FC-6A38-4C65-A00D-8C38F1A4F2DA}" destId="{2FFB8ADB-57DD-4202-9B7E-41ED144ABB62}" srcOrd="0" destOrd="0" parTransId="{A1D69421-8A5E-4735-BCDC-85D460551216}" sibTransId="{8FA1E433-C642-45AE-A4D0-EE2B4FB84ED6}"/>
    <dgm:cxn modelId="{39B24BBB-913F-40A0-BB47-9173010423A3}" srcId="{2FFB8ADB-57DD-4202-9B7E-41ED144ABB62}" destId="{3659F1FC-02FD-4B54-9494-0AB69D3ACB77}" srcOrd="0" destOrd="0" parTransId="{EDCCE87E-DBAA-41F4-8971-43D297F35460}" sibTransId="{882B137C-D388-41F4-B720-6C4121DA89D1}"/>
    <dgm:cxn modelId="{2E8766C5-4DD4-443C-90BE-B18FA999C44D}" srcId="{0FFBEF5B-F3EC-4B07-9B45-0386B97C5053}" destId="{0D53797B-EDD5-48D5-9CE4-163C782B5B6F}" srcOrd="0" destOrd="0" parTransId="{4DEEF969-1F9E-4E51-A690-3771F7315081}" sibTransId="{E2191BB8-BC4F-4245-AEDA-2114F33B2753}"/>
    <dgm:cxn modelId="{48B058C8-4080-43C5-A688-42492152E8F1}" type="presOf" srcId="{BB96A0A3-8084-4CBB-95DA-36C8A12F7686}" destId="{414088DE-F614-4807-9913-31781489C062}" srcOrd="0" destOrd="2" presId="urn:microsoft.com/office/officeart/2005/8/layout/hList1"/>
    <dgm:cxn modelId="{5FC92FEE-0603-4E18-942D-816C122D1C71}" type="presOf" srcId="{3659F1FC-02FD-4B54-9494-0AB69D3ACB77}" destId="{414088DE-F614-4807-9913-31781489C062}" srcOrd="0" destOrd="0" presId="urn:microsoft.com/office/officeart/2005/8/layout/hList1"/>
    <dgm:cxn modelId="{874C0783-8F65-455B-B7DC-C736C0819AD6}" type="presParOf" srcId="{5AEA6327-E854-44EC-AACC-01DA41CB080F}" destId="{03D1A3FF-1C77-4BA3-9FF8-A07F4B2C0419}" srcOrd="0" destOrd="0" presId="urn:microsoft.com/office/officeart/2005/8/layout/hList1"/>
    <dgm:cxn modelId="{10137A2F-1C0A-4406-9D7B-1064A5A71A46}" type="presParOf" srcId="{03D1A3FF-1C77-4BA3-9FF8-A07F4B2C0419}" destId="{F94D23B4-DDE8-4353-8CEE-136F0EF1CD17}" srcOrd="0" destOrd="0" presId="urn:microsoft.com/office/officeart/2005/8/layout/hList1"/>
    <dgm:cxn modelId="{7AE29C56-6CAD-41F5-A380-516D14037375}" type="presParOf" srcId="{03D1A3FF-1C77-4BA3-9FF8-A07F4B2C0419}" destId="{414088DE-F614-4807-9913-31781489C062}" srcOrd="1" destOrd="0" presId="urn:microsoft.com/office/officeart/2005/8/layout/hList1"/>
    <dgm:cxn modelId="{072F7870-DD5F-46A4-87A1-A24828C6C6D3}" type="presParOf" srcId="{5AEA6327-E854-44EC-AACC-01DA41CB080F}" destId="{9E5C5818-0A9B-452E-A23A-88699EA72AF4}" srcOrd="1" destOrd="0" presId="urn:microsoft.com/office/officeart/2005/8/layout/hList1"/>
    <dgm:cxn modelId="{301A9C5D-D3D7-4B15-B1AC-568A9BE39B07}" type="presParOf" srcId="{5AEA6327-E854-44EC-AACC-01DA41CB080F}" destId="{60DEFB6D-095A-4555-A895-CEF3D4E140C5}" srcOrd="2" destOrd="0" presId="urn:microsoft.com/office/officeart/2005/8/layout/hList1"/>
    <dgm:cxn modelId="{EBB3B144-B008-4CA5-ADFD-3B455C8B7691}" type="presParOf" srcId="{60DEFB6D-095A-4555-A895-CEF3D4E140C5}" destId="{B1F95248-986C-4460-BA38-23487CC81CB1}" srcOrd="0" destOrd="0" presId="urn:microsoft.com/office/officeart/2005/8/layout/hList1"/>
    <dgm:cxn modelId="{ECC6E6A0-F4DE-45DD-8EA4-6243A7484981}" type="presParOf" srcId="{60DEFB6D-095A-4555-A895-CEF3D4E140C5}" destId="{1F9B4E0C-DCC9-4768-9C52-0BB8B3B687E9}"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62E62FC-6A38-4C65-A00D-8C38F1A4F2DA}" type="doc">
      <dgm:prSet loTypeId="urn:microsoft.com/office/officeart/2005/8/layout/hList1" loCatId="list" qsTypeId="urn:microsoft.com/office/officeart/2005/8/quickstyle/simple1" qsCatId="simple" csTypeId="urn:microsoft.com/office/officeart/2005/8/colors/accent2_2" csCatId="accent2" phldr="1"/>
      <dgm:spPr/>
      <dgm:t>
        <a:bodyPr/>
        <a:lstStyle/>
        <a:p>
          <a:endParaRPr lang="en-US"/>
        </a:p>
      </dgm:t>
    </dgm:pt>
    <dgm:pt modelId="{2FFB8ADB-57DD-4202-9B7E-41ED144ABB62}">
      <dgm:prSet custT="1"/>
      <dgm:spPr/>
      <dgm:t>
        <a:bodyPr/>
        <a:lstStyle/>
        <a:p>
          <a:r>
            <a:rPr lang="en-US" sz="2800" b="1">
              <a:latin typeface="Geography"/>
            </a:rPr>
            <a:t>Pros</a:t>
          </a:r>
          <a:endParaRPr lang="en-US" sz="2800">
            <a:latin typeface="Geography"/>
          </a:endParaRPr>
        </a:p>
      </dgm:t>
    </dgm:pt>
    <dgm:pt modelId="{A1D69421-8A5E-4735-BCDC-85D460551216}" type="parTrans" cxnId="{D15A47A0-F8B8-4A37-A196-CF8FF58223AB}">
      <dgm:prSet/>
      <dgm:spPr/>
      <dgm:t>
        <a:bodyPr/>
        <a:lstStyle/>
        <a:p>
          <a:endParaRPr lang="en-US"/>
        </a:p>
      </dgm:t>
    </dgm:pt>
    <dgm:pt modelId="{8FA1E433-C642-45AE-A4D0-EE2B4FB84ED6}" type="sibTrans" cxnId="{D15A47A0-F8B8-4A37-A196-CF8FF58223AB}">
      <dgm:prSet/>
      <dgm:spPr/>
      <dgm:t>
        <a:bodyPr/>
        <a:lstStyle/>
        <a:p>
          <a:endParaRPr lang="en-US"/>
        </a:p>
      </dgm:t>
    </dgm:pt>
    <dgm:pt modelId="{3659F1FC-02FD-4B54-9494-0AB69D3ACB77}">
      <dgm:prSet custT="1"/>
      <dgm:spPr/>
      <dgm:t>
        <a:bodyPr/>
        <a:lstStyle/>
        <a:p>
          <a:pPr>
            <a:buFont typeface="Arial" panose="020B0604020202020204" pitchFamily="34" charset="0"/>
            <a:buChar char="•"/>
          </a:pPr>
          <a:r>
            <a:rPr lang="en-US" sz="1900">
              <a:latin typeface="Geography"/>
            </a:rPr>
            <a:t>Moves vehicle without spinning wheels</a:t>
          </a:r>
        </a:p>
      </dgm:t>
    </dgm:pt>
    <dgm:pt modelId="{EDCCE87E-DBAA-41F4-8971-43D297F35460}" type="parTrans" cxnId="{39B24BBB-913F-40A0-BB47-9173010423A3}">
      <dgm:prSet/>
      <dgm:spPr/>
      <dgm:t>
        <a:bodyPr/>
        <a:lstStyle/>
        <a:p>
          <a:endParaRPr lang="en-US"/>
        </a:p>
      </dgm:t>
    </dgm:pt>
    <dgm:pt modelId="{882B137C-D388-41F4-B720-6C4121DA89D1}" type="sibTrans" cxnId="{39B24BBB-913F-40A0-BB47-9173010423A3}">
      <dgm:prSet/>
      <dgm:spPr/>
      <dgm:t>
        <a:bodyPr/>
        <a:lstStyle/>
        <a:p>
          <a:endParaRPr lang="en-US"/>
        </a:p>
      </dgm:t>
    </dgm:pt>
    <dgm:pt modelId="{0FFBEF5B-F3EC-4B07-9B45-0386B97C5053}">
      <dgm:prSet custT="1"/>
      <dgm:spPr/>
      <dgm:t>
        <a:bodyPr/>
        <a:lstStyle/>
        <a:p>
          <a:r>
            <a:rPr lang="en-US" sz="2800" b="1">
              <a:latin typeface="Geography"/>
            </a:rPr>
            <a:t>Cons</a:t>
          </a:r>
          <a:endParaRPr lang="en-US" sz="2800">
            <a:latin typeface="Geography"/>
          </a:endParaRPr>
        </a:p>
      </dgm:t>
    </dgm:pt>
    <dgm:pt modelId="{8D02FDEF-A023-4038-81CD-2C7E75A98558}" type="parTrans" cxnId="{E24F6A2C-634C-4137-9FD6-06C8B9BDACF5}">
      <dgm:prSet/>
      <dgm:spPr/>
      <dgm:t>
        <a:bodyPr/>
        <a:lstStyle/>
        <a:p>
          <a:endParaRPr lang="en-US"/>
        </a:p>
      </dgm:t>
    </dgm:pt>
    <dgm:pt modelId="{CA93843A-BEDF-402C-957C-868399F2E9F8}" type="sibTrans" cxnId="{E24F6A2C-634C-4137-9FD6-06C8B9BDACF5}">
      <dgm:prSet/>
      <dgm:spPr/>
      <dgm:t>
        <a:bodyPr/>
        <a:lstStyle/>
        <a:p>
          <a:endParaRPr lang="en-US"/>
        </a:p>
      </dgm:t>
    </dgm:pt>
    <dgm:pt modelId="{0D53797B-EDD5-48D5-9CE4-163C782B5B6F}">
      <dgm:prSet custT="1"/>
      <dgm:spPr/>
      <dgm:t>
        <a:bodyPr/>
        <a:lstStyle/>
        <a:p>
          <a:pPr>
            <a:buFont typeface="Arial" panose="020B0604020202020204" pitchFamily="34" charset="0"/>
            <a:buChar char="•"/>
          </a:pPr>
          <a:r>
            <a:rPr lang="en-US" sz="1900">
              <a:latin typeface="Geography"/>
            </a:rPr>
            <a:t>Not rated for all EV weights</a:t>
          </a:r>
        </a:p>
      </dgm:t>
    </dgm:pt>
    <dgm:pt modelId="{4DEEF969-1F9E-4E51-A690-3771F7315081}" type="parTrans" cxnId="{2E8766C5-4DD4-443C-90BE-B18FA999C44D}">
      <dgm:prSet/>
      <dgm:spPr/>
      <dgm:t>
        <a:bodyPr/>
        <a:lstStyle/>
        <a:p>
          <a:endParaRPr lang="en-US"/>
        </a:p>
      </dgm:t>
    </dgm:pt>
    <dgm:pt modelId="{E2191BB8-BC4F-4245-AEDA-2114F33B2753}" type="sibTrans" cxnId="{2E8766C5-4DD4-443C-90BE-B18FA999C44D}">
      <dgm:prSet/>
      <dgm:spPr/>
      <dgm:t>
        <a:bodyPr/>
        <a:lstStyle/>
        <a:p>
          <a:endParaRPr lang="en-US"/>
        </a:p>
      </dgm:t>
    </dgm:pt>
    <dgm:pt modelId="{F31F1821-795C-4D12-8F35-F40913FBF1A7}">
      <dgm:prSet custT="1"/>
      <dgm:spPr/>
      <dgm:t>
        <a:bodyPr/>
        <a:lstStyle/>
        <a:p>
          <a:pPr>
            <a:buFont typeface="Arial" panose="020B0604020202020204" pitchFamily="34" charset="0"/>
            <a:buChar char="•"/>
          </a:pPr>
          <a:r>
            <a:rPr lang="en-US" sz="1900">
              <a:latin typeface="Geography"/>
            </a:rPr>
            <a:t>Can help move vehicles out of tight spaces</a:t>
          </a:r>
        </a:p>
      </dgm:t>
    </dgm:pt>
    <dgm:pt modelId="{3B821689-94F3-461E-ABC6-39933282559B}" type="parTrans" cxnId="{8436536B-843C-4DC8-A500-806B2710781A}">
      <dgm:prSet/>
      <dgm:spPr/>
      <dgm:t>
        <a:bodyPr/>
        <a:lstStyle/>
        <a:p>
          <a:endParaRPr lang="en-US"/>
        </a:p>
      </dgm:t>
    </dgm:pt>
    <dgm:pt modelId="{8A2DA7C2-2D6D-4C26-B18E-D09E5CC7F755}" type="sibTrans" cxnId="{8436536B-843C-4DC8-A500-806B2710781A}">
      <dgm:prSet/>
      <dgm:spPr/>
      <dgm:t>
        <a:bodyPr/>
        <a:lstStyle/>
        <a:p>
          <a:endParaRPr lang="en-US"/>
        </a:p>
      </dgm:t>
    </dgm:pt>
    <dgm:pt modelId="{17F38599-6800-4D9E-833F-8C3CA0AA11BE}">
      <dgm:prSet custT="1"/>
      <dgm:spPr/>
      <dgm:t>
        <a:bodyPr/>
        <a:lstStyle/>
        <a:p>
          <a:pPr>
            <a:buFont typeface="Arial" panose="020B0604020202020204" pitchFamily="34" charset="0"/>
            <a:buChar char="•"/>
          </a:pPr>
          <a:r>
            <a:rPr lang="en-US" sz="1900">
              <a:latin typeface="Geography"/>
            </a:rPr>
            <a:t>Can help move vehicles away from exposures</a:t>
          </a:r>
        </a:p>
      </dgm:t>
    </dgm:pt>
    <dgm:pt modelId="{FB90993F-1643-412A-A660-33139673C80E}" type="parTrans" cxnId="{56E80373-5BE1-4540-B6DF-F15BB72B7526}">
      <dgm:prSet/>
      <dgm:spPr/>
      <dgm:t>
        <a:bodyPr/>
        <a:lstStyle/>
        <a:p>
          <a:endParaRPr lang="en-US"/>
        </a:p>
      </dgm:t>
    </dgm:pt>
    <dgm:pt modelId="{64680330-D9CA-46AD-A3F6-050B6EE1A554}" type="sibTrans" cxnId="{56E80373-5BE1-4540-B6DF-F15BB72B7526}">
      <dgm:prSet/>
      <dgm:spPr/>
      <dgm:t>
        <a:bodyPr/>
        <a:lstStyle/>
        <a:p>
          <a:endParaRPr lang="en-US"/>
        </a:p>
      </dgm:t>
    </dgm:pt>
    <dgm:pt modelId="{E86217E8-7F7C-41E0-8BCD-825567C85E1D}">
      <dgm:prSet custT="1"/>
      <dgm:spPr/>
      <dgm:t>
        <a:bodyPr/>
        <a:lstStyle/>
        <a:p>
          <a:pPr>
            <a:buFont typeface="Arial" panose="020B0604020202020204" pitchFamily="34" charset="0"/>
            <a:buChar char="•"/>
          </a:pPr>
          <a:r>
            <a:rPr lang="en-US" sz="1900">
              <a:latin typeface="Geography"/>
            </a:rPr>
            <a:t>Turns vehicle into a very heavy free moving object</a:t>
          </a:r>
        </a:p>
      </dgm:t>
    </dgm:pt>
    <dgm:pt modelId="{6BD524D0-0207-4259-B063-DEC423813B0A}" type="parTrans" cxnId="{9F2CAC6F-3011-4311-9D22-E53D0839EE49}">
      <dgm:prSet/>
      <dgm:spPr/>
      <dgm:t>
        <a:bodyPr/>
        <a:lstStyle/>
        <a:p>
          <a:endParaRPr lang="en-US"/>
        </a:p>
      </dgm:t>
    </dgm:pt>
    <dgm:pt modelId="{22666713-64C3-48E1-B32E-D2628456D83D}" type="sibTrans" cxnId="{9F2CAC6F-3011-4311-9D22-E53D0839EE49}">
      <dgm:prSet/>
      <dgm:spPr/>
      <dgm:t>
        <a:bodyPr/>
        <a:lstStyle/>
        <a:p>
          <a:endParaRPr lang="en-US"/>
        </a:p>
      </dgm:t>
    </dgm:pt>
    <dgm:pt modelId="{5AEA6327-E854-44EC-AACC-01DA41CB080F}" type="pres">
      <dgm:prSet presAssocID="{A62E62FC-6A38-4C65-A00D-8C38F1A4F2DA}" presName="Name0" presStyleCnt="0">
        <dgm:presLayoutVars>
          <dgm:dir/>
          <dgm:animLvl val="lvl"/>
          <dgm:resizeHandles val="exact"/>
        </dgm:presLayoutVars>
      </dgm:prSet>
      <dgm:spPr/>
    </dgm:pt>
    <dgm:pt modelId="{03D1A3FF-1C77-4BA3-9FF8-A07F4B2C0419}" type="pres">
      <dgm:prSet presAssocID="{2FFB8ADB-57DD-4202-9B7E-41ED144ABB62}" presName="composite" presStyleCnt="0"/>
      <dgm:spPr/>
    </dgm:pt>
    <dgm:pt modelId="{F94D23B4-DDE8-4353-8CEE-136F0EF1CD17}" type="pres">
      <dgm:prSet presAssocID="{2FFB8ADB-57DD-4202-9B7E-41ED144ABB62}" presName="parTx" presStyleLbl="alignNode1" presStyleIdx="0" presStyleCnt="2">
        <dgm:presLayoutVars>
          <dgm:chMax val="0"/>
          <dgm:chPref val="0"/>
          <dgm:bulletEnabled val="1"/>
        </dgm:presLayoutVars>
      </dgm:prSet>
      <dgm:spPr/>
    </dgm:pt>
    <dgm:pt modelId="{414088DE-F614-4807-9913-31781489C062}" type="pres">
      <dgm:prSet presAssocID="{2FFB8ADB-57DD-4202-9B7E-41ED144ABB62}" presName="desTx" presStyleLbl="alignAccFollowNode1" presStyleIdx="0" presStyleCnt="2">
        <dgm:presLayoutVars>
          <dgm:bulletEnabled val="1"/>
        </dgm:presLayoutVars>
      </dgm:prSet>
      <dgm:spPr/>
    </dgm:pt>
    <dgm:pt modelId="{9E5C5818-0A9B-452E-A23A-88699EA72AF4}" type="pres">
      <dgm:prSet presAssocID="{8FA1E433-C642-45AE-A4D0-EE2B4FB84ED6}" presName="space" presStyleCnt="0"/>
      <dgm:spPr/>
    </dgm:pt>
    <dgm:pt modelId="{60DEFB6D-095A-4555-A895-CEF3D4E140C5}" type="pres">
      <dgm:prSet presAssocID="{0FFBEF5B-F3EC-4B07-9B45-0386B97C5053}" presName="composite" presStyleCnt="0"/>
      <dgm:spPr/>
    </dgm:pt>
    <dgm:pt modelId="{B1F95248-986C-4460-BA38-23487CC81CB1}" type="pres">
      <dgm:prSet presAssocID="{0FFBEF5B-F3EC-4B07-9B45-0386B97C5053}" presName="parTx" presStyleLbl="alignNode1" presStyleIdx="1" presStyleCnt="2">
        <dgm:presLayoutVars>
          <dgm:chMax val="0"/>
          <dgm:chPref val="0"/>
          <dgm:bulletEnabled val="1"/>
        </dgm:presLayoutVars>
      </dgm:prSet>
      <dgm:spPr/>
    </dgm:pt>
    <dgm:pt modelId="{1F9B4E0C-DCC9-4768-9C52-0BB8B3B687E9}" type="pres">
      <dgm:prSet presAssocID="{0FFBEF5B-F3EC-4B07-9B45-0386B97C5053}" presName="desTx" presStyleLbl="alignAccFollowNode1" presStyleIdx="1" presStyleCnt="2">
        <dgm:presLayoutVars>
          <dgm:bulletEnabled val="1"/>
        </dgm:presLayoutVars>
      </dgm:prSet>
      <dgm:spPr/>
    </dgm:pt>
  </dgm:ptLst>
  <dgm:cxnLst>
    <dgm:cxn modelId="{95580902-C96F-409D-950E-9E5B1A81AF0C}" type="presOf" srcId="{0D53797B-EDD5-48D5-9CE4-163C782B5B6F}" destId="{1F9B4E0C-DCC9-4768-9C52-0BB8B3B687E9}" srcOrd="0" destOrd="0" presId="urn:microsoft.com/office/officeart/2005/8/layout/hList1"/>
    <dgm:cxn modelId="{E24F6A2C-634C-4137-9FD6-06C8B9BDACF5}" srcId="{A62E62FC-6A38-4C65-A00D-8C38F1A4F2DA}" destId="{0FFBEF5B-F3EC-4B07-9B45-0386B97C5053}" srcOrd="1" destOrd="0" parTransId="{8D02FDEF-A023-4038-81CD-2C7E75A98558}" sibTransId="{CA93843A-BEDF-402C-957C-868399F2E9F8}"/>
    <dgm:cxn modelId="{58BB9035-9A50-4103-B2AC-F0EAD0837199}" type="presOf" srcId="{0FFBEF5B-F3EC-4B07-9B45-0386B97C5053}" destId="{B1F95248-986C-4460-BA38-23487CC81CB1}" srcOrd="0" destOrd="0" presId="urn:microsoft.com/office/officeart/2005/8/layout/hList1"/>
    <dgm:cxn modelId="{419C7B3C-4354-4E42-8F8A-49687D3BF2CB}" type="presOf" srcId="{17F38599-6800-4D9E-833F-8C3CA0AA11BE}" destId="{414088DE-F614-4807-9913-31781489C062}" srcOrd="0" destOrd="2" presId="urn:microsoft.com/office/officeart/2005/8/layout/hList1"/>
    <dgm:cxn modelId="{8436536B-843C-4DC8-A500-806B2710781A}" srcId="{2FFB8ADB-57DD-4202-9B7E-41ED144ABB62}" destId="{F31F1821-795C-4D12-8F35-F40913FBF1A7}" srcOrd="1" destOrd="0" parTransId="{3B821689-94F3-461E-ABC6-39933282559B}" sibTransId="{8A2DA7C2-2D6D-4C26-B18E-D09E5CC7F755}"/>
    <dgm:cxn modelId="{9F2CAC6F-3011-4311-9D22-E53D0839EE49}" srcId="{0FFBEF5B-F3EC-4B07-9B45-0386B97C5053}" destId="{E86217E8-7F7C-41E0-8BCD-825567C85E1D}" srcOrd="1" destOrd="0" parTransId="{6BD524D0-0207-4259-B063-DEC423813B0A}" sibTransId="{22666713-64C3-48E1-B32E-D2628456D83D}"/>
    <dgm:cxn modelId="{56E80373-5BE1-4540-B6DF-F15BB72B7526}" srcId="{2FFB8ADB-57DD-4202-9B7E-41ED144ABB62}" destId="{17F38599-6800-4D9E-833F-8C3CA0AA11BE}" srcOrd="2" destOrd="0" parTransId="{FB90993F-1643-412A-A660-33139673C80E}" sibTransId="{64680330-D9CA-46AD-A3F6-050B6EE1A554}"/>
    <dgm:cxn modelId="{A31C3075-9143-4233-8B0F-65B77B1FBAB7}" type="presOf" srcId="{2FFB8ADB-57DD-4202-9B7E-41ED144ABB62}" destId="{F94D23B4-DDE8-4353-8CEE-136F0EF1CD17}" srcOrd="0" destOrd="0" presId="urn:microsoft.com/office/officeart/2005/8/layout/hList1"/>
    <dgm:cxn modelId="{E7598D5A-A16F-42B0-A241-6A03621FCB31}" type="presOf" srcId="{A62E62FC-6A38-4C65-A00D-8C38F1A4F2DA}" destId="{5AEA6327-E854-44EC-AACC-01DA41CB080F}" srcOrd="0" destOrd="0" presId="urn:microsoft.com/office/officeart/2005/8/layout/hList1"/>
    <dgm:cxn modelId="{6AFAF985-62F7-47A4-9ED1-501A3535DEAB}" type="presOf" srcId="{E86217E8-7F7C-41E0-8BCD-825567C85E1D}" destId="{1F9B4E0C-DCC9-4768-9C52-0BB8B3B687E9}" srcOrd="0" destOrd="1" presId="urn:microsoft.com/office/officeart/2005/8/layout/hList1"/>
    <dgm:cxn modelId="{D15A47A0-F8B8-4A37-A196-CF8FF58223AB}" srcId="{A62E62FC-6A38-4C65-A00D-8C38F1A4F2DA}" destId="{2FFB8ADB-57DD-4202-9B7E-41ED144ABB62}" srcOrd="0" destOrd="0" parTransId="{A1D69421-8A5E-4735-BCDC-85D460551216}" sibTransId="{8FA1E433-C642-45AE-A4D0-EE2B4FB84ED6}"/>
    <dgm:cxn modelId="{39B24BBB-913F-40A0-BB47-9173010423A3}" srcId="{2FFB8ADB-57DD-4202-9B7E-41ED144ABB62}" destId="{3659F1FC-02FD-4B54-9494-0AB69D3ACB77}" srcOrd="0" destOrd="0" parTransId="{EDCCE87E-DBAA-41F4-8971-43D297F35460}" sibTransId="{882B137C-D388-41F4-B720-6C4121DA89D1}"/>
    <dgm:cxn modelId="{2E8766C5-4DD4-443C-90BE-B18FA999C44D}" srcId="{0FFBEF5B-F3EC-4B07-9B45-0386B97C5053}" destId="{0D53797B-EDD5-48D5-9CE4-163C782B5B6F}" srcOrd="0" destOrd="0" parTransId="{4DEEF969-1F9E-4E51-A690-3771F7315081}" sibTransId="{E2191BB8-BC4F-4245-AEDA-2114F33B2753}"/>
    <dgm:cxn modelId="{FFCCE4E4-444D-4621-AAE8-D757F740C531}" type="presOf" srcId="{F31F1821-795C-4D12-8F35-F40913FBF1A7}" destId="{414088DE-F614-4807-9913-31781489C062}" srcOrd="0" destOrd="1" presId="urn:microsoft.com/office/officeart/2005/8/layout/hList1"/>
    <dgm:cxn modelId="{5FC92FEE-0603-4E18-942D-816C122D1C71}" type="presOf" srcId="{3659F1FC-02FD-4B54-9494-0AB69D3ACB77}" destId="{414088DE-F614-4807-9913-31781489C062}" srcOrd="0" destOrd="0" presId="urn:microsoft.com/office/officeart/2005/8/layout/hList1"/>
    <dgm:cxn modelId="{874C0783-8F65-455B-B7DC-C736C0819AD6}" type="presParOf" srcId="{5AEA6327-E854-44EC-AACC-01DA41CB080F}" destId="{03D1A3FF-1C77-4BA3-9FF8-A07F4B2C0419}" srcOrd="0" destOrd="0" presId="urn:microsoft.com/office/officeart/2005/8/layout/hList1"/>
    <dgm:cxn modelId="{10137A2F-1C0A-4406-9D7B-1064A5A71A46}" type="presParOf" srcId="{03D1A3FF-1C77-4BA3-9FF8-A07F4B2C0419}" destId="{F94D23B4-DDE8-4353-8CEE-136F0EF1CD17}" srcOrd="0" destOrd="0" presId="urn:microsoft.com/office/officeart/2005/8/layout/hList1"/>
    <dgm:cxn modelId="{7AE29C56-6CAD-41F5-A380-516D14037375}" type="presParOf" srcId="{03D1A3FF-1C77-4BA3-9FF8-A07F4B2C0419}" destId="{414088DE-F614-4807-9913-31781489C062}" srcOrd="1" destOrd="0" presId="urn:microsoft.com/office/officeart/2005/8/layout/hList1"/>
    <dgm:cxn modelId="{072F7870-DD5F-46A4-87A1-A24828C6C6D3}" type="presParOf" srcId="{5AEA6327-E854-44EC-AACC-01DA41CB080F}" destId="{9E5C5818-0A9B-452E-A23A-88699EA72AF4}" srcOrd="1" destOrd="0" presId="urn:microsoft.com/office/officeart/2005/8/layout/hList1"/>
    <dgm:cxn modelId="{301A9C5D-D3D7-4B15-B1AC-568A9BE39B07}" type="presParOf" srcId="{5AEA6327-E854-44EC-AACC-01DA41CB080F}" destId="{60DEFB6D-095A-4555-A895-CEF3D4E140C5}" srcOrd="2" destOrd="0" presId="urn:microsoft.com/office/officeart/2005/8/layout/hList1"/>
    <dgm:cxn modelId="{EBB3B144-B008-4CA5-ADFD-3B455C8B7691}" type="presParOf" srcId="{60DEFB6D-095A-4555-A895-CEF3D4E140C5}" destId="{B1F95248-986C-4460-BA38-23487CC81CB1}" srcOrd="0" destOrd="0" presId="urn:microsoft.com/office/officeart/2005/8/layout/hList1"/>
    <dgm:cxn modelId="{ECC6E6A0-F4DE-45DD-8EA4-6243A7484981}" type="presParOf" srcId="{60DEFB6D-095A-4555-A895-CEF3D4E140C5}" destId="{1F9B4E0C-DCC9-4768-9C52-0BB8B3B687E9}"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62E62FC-6A38-4C65-A00D-8C38F1A4F2DA}" type="doc">
      <dgm:prSet loTypeId="urn:microsoft.com/office/officeart/2005/8/layout/hList1" loCatId="list" qsTypeId="urn:microsoft.com/office/officeart/2005/8/quickstyle/simple1" qsCatId="simple" csTypeId="urn:microsoft.com/office/officeart/2005/8/colors/accent2_2" csCatId="accent2" phldr="1"/>
      <dgm:spPr/>
      <dgm:t>
        <a:bodyPr/>
        <a:lstStyle/>
        <a:p>
          <a:endParaRPr lang="en-US"/>
        </a:p>
      </dgm:t>
    </dgm:pt>
    <dgm:pt modelId="{2FFB8ADB-57DD-4202-9B7E-41ED144ABB62}">
      <dgm:prSet custT="1"/>
      <dgm:spPr/>
      <dgm:t>
        <a:bodyPr/>
        <a:lstStyle/>
        <a:p>
          <a:r>
            <a:rPr lang="en-US" sz="2800" b="1" dirty="0">
              <a:latin typeface="Geography"/>
            </a:rPr>
            <a:t>Pros</a:t>
          </a:r>
          <a:endParaRPr lang="en-US" sz="2800" dirty="0">
            <a:latin typeface="Geography"/>
          </a:endParaRPr>
        </a:p>
      </dgm:t>
    </dgm:pt>
    <dgm:pt modelId="{A1D69421-8A5E-4735-BCDC-85D460551216}" type="parTrans" cxnId="{D15A47A0-F8B8-4A37-A196-CF8FF58223AB}">
      <dgm:prSet/>
      <dgm:spPr/>
      <dgm:t>
        <a:bodyPr/>
        <a:lstStyle/>
        <a:p>
          <a:endParaRPr lang="en-US"/>
        </a:p>
      </dgm:t>
    </dgm:pt>
    <dgm:pt modelId="{8FA1E433-C642-45AE-A4D0-EE2B4FB84ED6}" type="sibTrans" cxnId="{D15A47A0-F8B8-4A37-A196-CF8FF58223AB}">
      <dgm:prSet/>
      <dgm:spPr/>
      <dgm:t>
        <a:bodyPr/>
        <a:lstStyle/>
        <a:p>
          <a:endParaRPr lang="en-US"/>
        </a:p>
      </dgm:t>
    </dgm:pt>
    <dgm:pt modelId="{3659F1FC-02FD-4B54-9494-0AB69D3ACB77}">
      <dgm:prSet/>
      <dgm:spPr/>
      <dgm:t>
        <a:bodyPr/>
        <a:lstStyle/>
        <a:p>
          <a:pPr>
            <a:buFont typeface="Arial" panose="020B0604020202020204" pitchFamily="34" charset="0"/>
            <a:buChar char="•"/>
          </a:pPr>
          <a:r>
            <a:rPr lang="en-US" dirty="0">
              <a:latin typeface="Geography"/>
            </a:rPr>
            <a:t>Can work on traditional fuels</a:t>
          </a:r>
        </a:p>
      </dgm:t>
    </dgm:pt>
    <dgm:pt modelId="{EDCCE87E-DBAA-41F4-8971-43D297F35460}" type="parTrans" cxnId="{39B24BBB-913F-40A0-BB47-9173010423A3}">
      <dgm:prSet/>
      <dgm:spPr/>
      <dgm:t>
        <a:bodyPr/>
        <a:lstStyle/>
        <a:p>
          <a:endParaRPr lang="en-US"/>
        </a:p>
      </dgm:t>
    </dgm:pt>
    <dgm:pt modelId="{882B137C-D388-41F4-B720-6C4121DA89D1}" type="sibTrans" cxnId="{39B24BBB-913F-40A0-BB47-9173010423A3}">
      <dgm:prSet/>
      <dgm:spPr/>
      <dgm:t>
        <a:bodyPr/>
        <a:lstStyle/>
        <a:p>
          <a:endParaRPr lang="en-US"/>
        </a:p>
      </dgm:t>
    </dgm:pt>
    <dgm:pt modelId="{0FFBEF5B-F3EC-4B07-9B45-0386B97C5053}">
      <dgm:prSet custT="1"/>
      <dgm:spPr/>
      <dgm:t>
        <a:bodyPr/>
        <a:lstStyle/>
        <a:p>
          <a:r>
            <a:rPr lang="en-US" sz="2800" b="1" dirty="0">
              <a:latin typeface="Geography"/>
            </a:rPr>
            <a:t>Cons</a:t>
          </a:r>
          <a:endParaRPr lang="en-US" sz="2800" dirty="0">
            <a:latin typeface="Geography"/>
          </a:endParaRPr>
        </a:p>
      </dgm:t>
    </dgm:pt>
    <dgm:pt modelId="{8D02FDEF-A023-4038-81CD-2C7E75A98558}" type="parTrans" cxnId="{E24F6A2C-634C-4137-9FD6-06C8B9BDACF5}">
      <dgm:prSet/>
      <dgm:spPr/>
      <dgm:t>
        <a:bodyPr/>
        <a:lstStyle/>
        <a:p>
          <a:endParaRPr lang="en-US"/>
        </a:p>
      </dgm:t>
    </dgm:pt>
    <dgm:pt modelId="{CA93843A-BEDF-402C-957C-868399F2E9F8}" type="sibTrans" cxnId="{E24F6A2C-634C-4137-9FD6-06C8B9BDACF5}">
      <dgm:prSet/>
      <dgm:spPr/>
      <dgm:t>
        <a:bodyPr/>
        <a:lstStyle/>
        <a:p>
          <a:endParaRPr lang="en-US"/>
        </a:p>
      </dgm:t>
    </dgm:pt>
    <dgm:pt modelId="{0D53797B-EDD5-48D5-9CE4-163C782B5B6F}">
      <dgm:prSet/>
      <dgm:spPr/>
      <dgm:t>
        <a:bodyPr/>
        <a:lstStyle/>
        <a:p>
          <a:pPr>
            <a:buFont typeface="Arial" panose="020B0604020202020204" pitchFamily="34" charset="0"/>
            <a:buChar char="•"/>
          </a:pPr>
          <a:r>
            <a:rPr lang="en-US" dirty="0">
              <a:latin typeface="Geography"/>
            </a:rPr>
            <a:t>Battery fires cannot be smothered</a:t>
          </a:r>
        </a:p>
      </dgm:t>
    </dgm:pt>
    <dgm:pt modelId="{4DEEF969-1F9E-4E51-A690-3771F7315081}" type="parTrans" cxnId="{2E8766C5-4DD4-443C-90BE-B18FA999C44D}">
      <dgm:prSet/>
      <dgm:spPr/>
      <dgm:t>
        <a:bodyPr/>
        <a:lstStyle/>
        <a:p>
          <a:endParaRPr lang="en-US"/>
        </a:p>
      </dgm:t>
    </dgm:pt>
    <dgm:pt modelId="{E2191BB8-BC4F-4245-AEDA-2114F33B2753}" type="sibTrans" cxnId="{2E8766C5-4DD4-443C-90BE-B18FA999C44D}">
      <dgm:prSet/>
      <dgm:spPr/>
      <dgm:t>
        <a:bodyPr/>
        <a:lstStyle/>
        <a:p>
          <a:endParaRPr lang="en-US"/>
        </a:p>
      </dgm:t>
    </dgm:pt>
    <dgm:pt modelId="{7D0350A9-DBC2-4E5B-A0B9-0E706BD0ABD8}">
      <dgm:prSet/>
      <dgm:spPr/>
      <dgm:t>
        <a:bodyPr/>
        <a:lstStyle/>
        <a:p>
          <a:pPr>
            <a:buFont typeface="Arial" panose="020B0604020202020204" pitchFamily="34" charset="0"/>
            <a:buChar char="•"/>
          </a:pPr>
          <a:r>
            <a:rPr lang="en-US" dirty="0">
              <a:latin typeface="Geography"/>
            </a:rPr>
            <a:t>Could coat an exposed area and reduce radiant heat exposure</a:t>
          </a:r>
        </a:p>
      </dgm:t>
    </dgm:pt>
    <dgm:pt modelId="{BBDFB17E-56BA-4384-B3D2-1EF2D6DB5054}" type="parTrans" cxnId="{0C3A36E7-5884-4C9F-8E70-5F52473A2D28}">
      <dgm:prSet/>
      <dgm:spPr/>
      <dgm:t>
        <a:bodyPr/>
        <a:lstStyle/>
        <a:p>
          <a:endParaRPr lang="en-US"/>
        </a:p>
      </dgm:t>
    </dgm:pt>
    <dgm:pt modelId="{C9956B01-A599-4F5E-86FA-AC05ACD0CDB7}" type="sibTrans" cxnId="{0C3A36E7-5884-4C9F-8E70-5F52473A2D28}">
      <dgm:prSet/>
      <dgm:spPr/>
      <dgm:t>
        <a:bodyPr/>
        <a:lstStyle/>
        <a:p>
          <a:endParaRPr lang="en-US"/>
        </a:p>
      </dgm:t>
    </dgm:pt>
    <dgm:pt modelId="{011BE380-7D10-4A1B-A7AC-C9C7C28F41CB}">
      <dgm:prSet/>
      <dgm:spPr/>
      <dgm:t>
        <a:bodyPr/>
        <a:lstStyle/>
        <a:p>
          <a:pPr>
            <a:buFont typeface="Arial" panose="020B0604020202020204" pitchFamily="34" charset="0"/>
            <a:buChar char="•"/>
          </a:pPr>
          <a:r>
            <a:rPr lang="en-US" dirty="0">
              <a:latin typeface="Geography"/>
            </a:rPr>
            <a:t>Could assist with smothering a fire beyond water capability</a:t>
          </a:r>
        </a:p>
      </dgm:t>
    </dgm:pt>
    <dgm:pt modelId="{C7989400-F111-4E1B-85AA-07F0D8098FC3}" type="parTrans" cxnId="{FA216D72-8490-4069-A56C-16CB75597A50}">
      <dgm:prSet/>
      <dgm:spPr/>
      <dgm:t>
        <a:bodyPr/>
        <a:lstStyle/>
        <a:p>
          <a:endParaRPr lang="en-US"/>
        </a:p>
      </dgm:t>
    </dgm:pt>
    <dgm:pt modelId="{98F80E96-054A-4FE3-8BE4-812469267600}" type="sibTrans" cxnId="{FA216D72-8490-4069-A56C-16CB75597A50}">
      <dgm:prSet/>
      <dgm:spPr/>
      <dgm:t>
        <a:bodyPr/>
        <a:lstStyle/>
        <a:p>
          <a:endParaRPr lang="en-US"/>
        </a:p>
      </dgm:t>
    </dgm:pt>
    <dgm:pt modelId="{3A989B9C-2198-4E0D-8051-E3E7045AF4C2}">
      <dgm:prSet/>
      <dgm:spPr/>
      <dgm:t>
        <a:bodyPr/>
        <a:lstStyle/>
        <a:p>
          <a:pPr>
            <a:buFont typeface="Arial" panose="020B0604020202020204" pitchFamily="34" charset="0"/>
            <a:buChar char="•"/>
          </a:pPr>
          <a:r>
            <a:rPr lang="en-US" dirty="0">
              <a:latin typeface="Geography"/>
            </a:rPr>
            <a:t>Requires access to the battery cells</a:t>
          </a:r>
        </a:p>
      </dgm:t>
    </dgm:pt>
    <dgm:pt modelId="{3CA46034-A3D4-4710-93D4-B1202A52F793}" type="parTrans" cxnId="{931C6325-F213-46D7-ABCA-5526C1346A16}">
      <dgm:prSet/>
      <dgm:spPr/>
      <dgm:t>
        <a:bodyPr/>
        <a:lstStyle/>
        <a:p>
          <a:endParaRPr lang="en-US"/>
        </a:p>
      </dgm:t>
    </dgm:pt>
    <dgm:pt modelId="{61BFCB3C-6B76-4B1E-9F60-EECE22AF898C}" type="sibTrans" cxnId="{931C6325-F213-46D7-ABCA-5526C1346A16}">
      <dgm:prSet/>
      <dgm:spPr/>
      <dgm:t>
        <a:bodyPr/>
        <a:lstStyle/>
        <a:p>
          <a:endParaRPr lang="en-US"/>
        </a:p>
      </dgm:t>
    </dgm:pt>
    <dgm:pt modelId="{53B46641-7DC9-48D8-BE63-688A81FA7F09}">
      <dgm:prSet/>
      <dgm:spPr/>
      <dgm:t>
        <a:bodyPr/>
        <a:lstStyle/>
        <a:p>
          <a:pPr>
            <a:buFont typeface="Arial" panose="020B0604020202020204" pitchFamily="34" charset="0"/>
            <a:buChar char="•"/>
          </a:pPr>
          <a:r>
            <a:rPr lang="en-US" dirty="0">
              <a:latin typeface="Geography"/>
            </a:rPr>
            <a:t>May reduce access of water to tight spaces by increasing surface area/volume of material being applied</a:t>
          </a:r>
        </a:p>
      </dgm:t>
    </dgm:pt>
    <dgm:pt modelId="{E977703F-D51F-4C0D-9801-A0F17D7A91DC}" type="parTrans" cxnId="{CC5B9B27-C599-4050-90FD-C373EC3EC21E}">
      <dgm:prSet/>
      <dgm:spPr/>
      <dgm:t>
        <a:bodyPr/>
        <a:lstStyle/>
        <a:p>
          <a:endParaRPr lang="en-US"/>
        </a:p>
      </dgm:t>
    </dgm:pt>
    <dgm:pt modelId="{2DE043D9-557B-4ABB-B345-4F034DAE3413}" type="sibTrans" cxnId="{CC5B9B27-C599-4050-90FD-C373EC3EC21E}">
      <dgm:prSet/>
      <dgm:spPr/>
      <dgm:t>
        <a:bodyPr/>
        <a:lstStyle/>
        <a:p>
          <a:endParaRPr lang="en-US"/>
        </a:p>
      </dgm:t>
    </dgm:pt>
    <dgm:pt modelId="{260E3BD7-F339-40EB-9056-EF2AD6F2F933}">
      <dgm:prSet/>
      <dgm:spPr/>
      <dgm:t>
        <a:bodyPr/>
        <a:lstStyle/>
        <a:p>
          <a:pPr>
            <a:buFont typeface="Arial" panose="020B0604020202020204" pitchFamily="34" charset="0"/>
            <a:buChar char="•"/>
          </a:pPr>
          <a:endParaRPr lang="en-US" dirty="0">
            <a:latin typeface="Geography"/>
          </a:endParaRPr>
        </a:p>
      </dgm:t>
    </dgm:pt>
    <dgm:pt modelId="{D6DA8F1E-B987-46D4-A3CA-CBAFC33D922E}" type="parTrans" cxnId="{05B7AF43-93FD-4412-81BC-C87BD6E3D371}">
      <dgm:prSet/>
      <dgm:spPr/>
      <dgm:t>
        <a:bodyPr/>
        <a:lstStyle/>
        <a:p>
          <a:endParaRPr lang="en-US"/>
        </a:p>
      </dgm:t>
    </dgm:pt>
    <dgm:pt modelId="{0A59ABE5-5556-4C55-A4CE-EE57F3261D83}" type="sibTrans" cxnId="{05B7AF43-93FD-4412-81BC-C87BD6E3D371}">
      <dgm:prSet/>
      <dgm:spPr/>
      <dgm:t>
        <a:bodyPr/>
        <a:lstStyle/>
        <a:p>
          <a:endParaRPr lang="en-US"/>
        </a:p>
      </dgm:t>
    </dgm:pt>
    <dgm:pt modelId="{5AEA6327-E854-44EC-AACC-01DA41CB080F}" type="pres">
      <dgm:prSet presAssocID="{A62E62FC-6A38-4C65-A00D-8C38F1A4F2DA}" presName="Name0" presStyleCnt="0">
        <dgm:presLayoutVars>
          <dgm:dir/>
          <dgm:animLvl val="lvl"/>
          <dgm:resizeHandles val="exact"/>
        </dgm:presLayoutVars>
      </dgm:prSet>
      <dgm:spPr/>
    </dgm:pt>
    <dgm:pt modelId="{03D1A3FF-1C77-4BA3-9FF8-A07F4B2C0419}" type="pres">
      <dgm:prSet presAssocID="{2FFB8ADB-57DD-4202-9B7E-41ED144ABB62}" presName="composite" presStyleCnt="0"/>
      <dgm:spPr/>
    </dgm:pt>
    <dgm:pt modelId="{F94D23B4-DDE8-4353-8CEE-136F0EF1CD17}" type="pres">
      <dgm:prSet presAssocID="{2FFB8ADB-57DD-4202-9B7E-41ED144ABB62}" presName="parTx" presStyleLbl="alignNode1" presStyleIdx="0" presStyleCnt="2">
        <dgm:presLayoutVars>
          <dgm:chMax val="0"/>
          <dgm:chPref val="0"/>
          <dgm:bulletEnabled val="1"/>
        </dgm:presLayoutVars>
      </dgm:prSet>
      <dgm:spPr/>
    </dgm:pt>
    <dgm:pt modelId="{414088DE-F614-4807-9913-31781489C062}" type="pres">
      <dgm:prSet presAssocID="{2FFB8ADB-57DD-4202-9B7E-41ED144ABB62}" presName="desTx" presStyleLbl="alignAccFollowNode1" presStyleIdx="0" presStyleCnt="2">
        <dgm:presLayoutVars>
          <dgm:bulletEnabled val="1"/>
        </dgm:presLayoutVars>
      </dgm:prSet>
      <dgm:spPr/>
    </dgm:pt>
    <dgm:pt modelId="{9E5C5818-0A9B-452E-A23A-88699EA72AF4}" type="pres">
      <dgm:prSet presAssocID="{8FA1E433-C642-45AE-A4D0-EE2B4FB84ED6}" presName="space" presStyleCnt="0"/>
      <dgm:spPr/>
    </dgm:pt>
    <dgm:pt modelId="{60DEFB6D-095A-4555-A895-CEF3D4E140C5}" type="pres">
      <dgm:prSet presAssocID="{0FFBEF5B-F3EC-4B07-9B45-0386B97C5053}" presName="composite" presStyleCnt="0"/>
      <dgm:spPr/>
    </dgm:pt>
    <dgm:pt modelId="{B1F95248-986C-4460-BA38-23487CC81CB1}" type="pres">
      <dgm:prSet presAssocID="{0FFBEF5B-F3EC-4B07-9B45-0386B97C5053}" presName="parTx" presStyleLbl="alignNode1" presStyleIdx="1" presStyleCnt="2">
        <dgm:presLayoutVars>
          <dgm:chMax val="0"/>
          <dgm:chPref val="0"/>
          <dgm:bulletEnabled val="1"/>
        </dgm:presLayoutVars>
      </dgm:prSet>
      <dgm:spPr/>
    </dgm:pt>
    <dgm:pt modelId="{1F9B4E0C-DCC9-4768-9C52-0BB8B3B687E9}" type="pres">
      <dgm:prSet presAssocID="{0FFBEF5B-F3EC-4B07-9B45-0386B97C5053}" presName="desTx" presStyleLbl="alignAccFollowNode1" presStyleIdx="1" presStyleCnt="2">
        <dgm:presLayoutVars>
          <dgm:bulletEnabled val="1"/>
        </dgm:presLayoutVars>
      </dgm:prSet>
      <dgm:spPr/>
    </dgm:pt>
  </dgm:ptLst>
  <dgm:cxnLst>
    <dgm:cxn modelId="{8773FE06-556A-4C79-ADEA-8E5CDF6A44C5}" type="presOf" srcId="{260E3BD7-F339-40EB-9056-EF2AD6F2F933}" destId="{1F9B4E0C-DCC9-4768-9C52-0BB8B3B687E9}" srcOrd="0" destOrd="3" presId="urn:microsoft.com/office/officeart/2005/8/layout/hList1"/>
    <dgm:cxn modelId="{931C6325-F213-46D7-ABCA-5526C1346A16}" srcId="{0FFBEF5B-F3EC-4B07-9B45-0386B97C5053}" destId="{3A989B9C-2198-4E0D-8051-E3E7045AF4C2}" srcOrd="1" destOrd="0" parTransId="{3CA46034-A3D4-4710-93D4-B1202A52F793}" sibTransId="{61BFCB3C-6B76-4B1E-9F60-EECE22AF898C}"/>
    <dgm:cxn modelId="{CC5B9B27-C599-4050-90FD-C373EC3EC21E}" srcId="{0FFBEF5B-F3EC-4B07-9B45-0386B97C5053}" destId="{53B46641-7DC9-48D8-BE63-688A81FA7F09}" srcOrd="2" destOrd="0" parTransId="{E977703F-D51F-4C0D-9801-A0F17D7A91DC}" sibTransId="{2DE043D9-557B-4ABB-B345-4F034DAE3413}"/>
    <dgm:cxn modelId="{E24F6A2C-634C-4137-9FD6-06C8B9BDACF5}" srcId="{A62E62FC-6A38-4C65-A00D-8C38F1A4F2DA}" destId="{0FFBEF5B-F3EC-4B07-9B45-0386B97C5053}" srcOrd="1" destOrd="0" parTransId="{8D02FDEF-A023-4038-81CD-2C7E75A98558}" sibTransId="{CA93843A-BEDF-402C-957C-868399F2E9F8}"/>
    <dgm:cxn modelId="{F6E71539-BD1B-4C02-910A-1DEF49A9C69F}" type="presOf" srcId="{3659F1FC-02FD-4B54-9494-0AB69D3ACB77}" destId="{414088DE-F614-4807-9913-31781489C062}" srcOrd="0" destOrd="0" presId="urn:microsoft.com/office/officeart/2005/8/layout/hList1"/>
    <dgm:cxn modelId="{05B7AF43-93FD-4412-81BC-C87BD6E3D371}" srcId="{0FFBEF5B-F3EC-4B07-9B45-0386B97C5053}" destId="{260E3BD7-F339-40EB-9056-EF2AD6F2F933}" srcOrd="3" destOrd="0" parTransId="{D6DA8F1E-B987-46D4-A3CA-CBAFC33D922E}" sibTransId="{0A59ABE5-5556-4C55-A4CE-EE57F3261D83}"/>
    <dgm:cxn modelId="{D6E7B56D-4B06-4130-9C51-CD381C4D7A79}" type="presOf" srcId="{011BE380-7D10-4A1B-A7AC-C9C7C28F41CB}" destId="{414088DE-F614-4807-9913-31781489C062}" srcOrd="0" destOrd="2" presId="urn:microsoft.com/office/officeart/2005/8/layout/hList1"/>
    <dgm:cxn modelId="{FA216D72-8490-4069-A56C-16CB75597A50}" srcId="{2FFB8ADB-57DD-4202-9B7E-41ED144ABB62}" destId="{011BE380-7D10-4A1B-A7AC-C9C7C28F41CB}" srcOrd="2" destOrd="0" parTransId="{C7989400-F111-4E1B-85AA-07F0D8098FC3}" sibTransId="{98F80E96-054A-4FE3-8BE4-812469267600}"/>
    <dgm:cxn modelId="{E7598D5A-A16F-42B0-A241-6A03621FCB31}" type="presOf" srcId="{A62E62FC-6A38-4C65-A00D-8C38F1A4F2DA}" destId="{5AEA6327-E854-44EC-AACC-01DA41CB080F}" srcOrd="0" destOrd="0" presId="urn:microsoft.com/office/officeart/2005/8/layout/hList1"/>
    <dgm:cxn modelId="{7297757F-8ADB-474C-8CEB-746BC521E9CB}" type="presOf" srcId="{2FFB8ADB-57DD-4202-9B7E-41ED144ABB62}" destId="{F94D23B4-DDE8-4353-8CEE-136F0EF1CD17}" srcOrd="0" destOrd="0" presId="urn:microsoft.com/office/officeart/2005/8/layout/hList1"/>
    <dgm:cxn modelId="{0E13668D-106F-4C83-BD3F-03261D451F88}" type="presOf" srcId="{53B46641-7DC9-48D8-BE63-688A81FA7F09}" destId="{1F9B4E0C-DCC9-4768-9C52-0BB8B3B687E9}" srcOrd="0" destOrd="2" presId="urn:microsoft.com/office/officeart/2005/8/layout/hList1"/>
    <dgm:cxn modelId="{D15A47A0-F8B8-4A37-A196-CF8FF58223AB}" srcId="{A62E62FC-6A38-4C65-A00D-8C38F1A4F2DA}" destId="{2FFB8ADB-57DD-4202-9B7E-41ED144ABB62}" srcOrd="0" destOrd="0" parTransId="{A1D69421-8A5E-4735-BCDC-85D460551216}" sibTransId="{8FA1E433-C642-45AE-A4D0-EE2B4FB84ED6}"/>
    <dgm:cxn modelId="{67D407AC-947B-4E0D-8538-E30F39C44E24}" type="presOf" srcId="{7D0350A9-DBC2-4E5B-A0B9-0E706BD0ABD8}" destId="{414088DE-F614-4807-9913-31781489C062}" srcOrd="0" destOrd="1" presId="urn:microsoft.com/office/officeart/2005/8/layout/hList1"/>
    <dgm:cxn modelId="{D339BCB1-FCD9-409E-BB7E-DCE57745D20B}" type="presOf" srcId="{3A989B9C-2198-4E0D-8051-E3E7045AF4C2}" destId="{1F9B4E0C-DCC9-4768-9C52-0BB8B3B687E9}" srcOrd="0" destOrd="1" presId="urn:microsoft.com/office/officeart/2005/8/layout/hList1"/>
    <dgm:cxn modelId="{39B24BBB-913F-40A0-BB47-9173010423A3}" srcId="{2FFB8ADB-57DD-4202-9B7E-41ED144ABB62}" destId="{3659F1FC-02FD-4B54-9494-0AB69D3ACB77}" srcOrd="0" destOrd="0" parTransId="{EDCCE87E-DBAA-41F4-8971-43D297F35460}" sibTransId="{882B137C-D388-41F4-B720-6C4121DA89D1}"/>
    <dgm:cxn modelId="{2E8766C5-4DD4-443C-90BE-B18FA999C44D}" srcId="{0FFBEF5B-F3EC-4B07-9B45-0386B97C5053}" destId="{0D53797B-EDD5-48D5-9CE4-163C782B5B6F}" srcOrd="0" destOrd="0" parTransId="{4DEEF969-1F9E-4E51-A690-3771F7315081}" sibTransId="{E2191BB8-BC4F-4245-AEDA-2114F33B2753}"/>
    <dgm:cxn modelId="{AE4EB2D7-3D55-4F6C-823E-566984E498A6}" type="presOf" srcId="{0D53797B-EDD5-48D5-9CE4-163C782B5B6F}" destId="{1F9B4E0C-DCC9-4768-9C52-0BB8B3B687E9}" srcOrd="0" destOrd="0" presId="urn:microsoft.com/office/officeart/2005/8/layout/hList1"/>
    <dgm:cxn modelId="{0C3A36E7-5884-4C9F-8E70-5F52473A2D28}" srcId="{2FFB8ADB-57DD-4202-9B7E-41ED144ABB62}" destId="{7D0350A9-DBC2-4E5B-A0B9-0E706BD0ABD8}" srcOrd="1" destOrd="0" parTransId="{BBDFB17E-56BA-4384-B3D2-1EF2D6DB5054}" sibTransId="{C9956B01-A599-4F5E-86FA-AC05ACD0CDB7}"/>
    <dgm:cxn modelId="{A4A9AAF2-86DA-4565-BED6-0F9B56F44C86}" type="presOf" srcId="{0FFBEF5B-F3EC-4B07-9B45-0386B97C5053}" destId="{B1F95248-986C-4460-BA38-23487CC81CB1}" srcOrd="0" destOrd="0" presId="urn:microsoft.com/office/officeart/2005/8/layout/hList1"/>
    <dgm:cxn modelId="{FF793D69-8C0E-4C77-BF4B-F5289AEE558C}" type="presParOf" srcId="{5AEA6327-E854-44EC-AACC-01DA41CB080F}" destId="{03D1A3FF-1C77-4BA3-9FF8-A07F4B2C0419}" srcOrd="0" destOrd="0" presId="urn:microsoft.com/office/officeart/2005/8/layout/hList1"/>
    <dgm:cxn modelId="{B7886487-FE60-409C-B500-4DAB124CB26C}" type="presParOf" srcId="{03D1A3FF-1C77-4BA3-9FF8-A07F4B2C0419}" destId="{F94D23B4-DDE8-4353-8CEE-136F0EF1CD17}" srcOrd="0" destOrd="0" presId="urn:microsoft.com/office/officeart/2005/8/layout/hList1"/>
    <dgm:cxn modelId="{1E3A57D3-D91A-48DE-9372-BAFC0257F95E}" type="presParOf" srcId="{03D1A3FF-1C77-4BA3-9FF8-A07F4B2C0419}" destId="{414088DE-F614-4807-9913-31781489C062}" srcOrd="1" destOrd="0" presId="urn:microsoft.com/office/officeart/2005/8/layout/hList1"/>
    <dgm:cxn modelId="{A829A47C-60F9-4DEB-BB72-E8DA377C9133}" type="presParOf" srcId="{5AEA6327-E854-44EC-AACC-01DA41CB080F}" destId="{9E5C5818-0A9B-452E-A23A-88699EA72AF4}" srcOrd="1" destOrd="0" presId="urn:microsoft.com/office/officeart/2005/8/layout/hList1"/>
    <dgm:cxn modelId="{8A201FF3-B8E7-4C4A-B1FA-5AD7DD348B90}" type="presParOf" srcId="{5AEA6327-E854-44EC-AACC-01DA41CB080F}" destId="{60DEFB6D-095A-4555-A895-CEF3D4E140C5}" srcOrd="2" destOrd="0" presId="urn:microsoft.com/office/officeart/2005/8/layout/hList1"/>
    <dgm:cxn modelId="{C33ADDAD-6E9E-4FB9-A21E-2A105ABC756B}" type="presParOf" srcId="{60DEFB6D-095A-4555-A895-CEF3D4E140C5}" destId="{B1F95248-986C-4460-BA38-23487CC81CB1}" srcOrd="0" destOrd="0" presId="urn:microsoft.com/office/officeart/2005/8/layout/hList1"/>
    <dgm:cxn modelId="{2EE7C0CF-F212-48E9-8348-0FFF5C664A3B}" type="presParOf" srcId="{60DEFB6D-095A-4555-A895-CEF3D4E140C5}" destId="{1F9B4E0C-DCC9-4768-9C52-0BB8B3B687E9}" srcOrd="1" destOrd="0" presId="urn:microsoft.com/office/officeart/2005/8/layout/h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62E62FC-6A38-4C65-A00D-8C38F1A4F2DA}" type="doc">
      <dgm:prSet loTypeId="urn:microsoft.com/office/officeart/2005/8/layout/hList1" loCatId="list" qsTypeId="urn:microsoft.com/office/officeart/2005/8/quickstyle/simple1" qsCatId="simple" csTypeId="urn:microsoft.com/office/officeart/2005/8/colors/accent2_2" csCatId="accent2" phldr="1"/>
      <dgm:spPr/>
      <dgm:t>
        <a:bodyPr/>
        <a:lstStyle/>
        <a:p>
          <a:endParaRPr lang="en-US"/>
        </a:p>
      </dgm:t>
    </dgm:pt>
    <dgm:pt modelId="{2FFB8ADB-57DD-4202-9B7E-41ED144ABB62}">
      <dgm:prSet custT="1"/>
      <dgm:spPr/>
      <dgm:t>
        <a:bodyPr/>
        <a:lstStyle/>
        <a:p>
          <a:r>
            <a:rPr lang="en-US" sz="2800" b="1">
              <a:latin typeface="Geography"/>
            </a:rPr>
            <a:t>Pros</a:t>
          </a:r>
          <a:endParaRPr lang="en-US" sz="2800">
            <a:latin typeface="Geography"/>
          </a:endParaRPr>
        </a:p>
      </dgm:t>
    </dgm:pt>
    <dgm:pt modelId="{A1D69421-8A5E-4735-BCDC-85D460551216}" type="parTrans" cxnId="{D15A47A0-F8B8-4A37-A196-CF8FF58223AB}">
      <dgm:prSet/>
      <dgm:spPr/>
      <dgm:t>
        <a:bodyPr/>
        <a:lstStyle/>
        <a:p>
          <a:endParaRPr lang="en-US"/>
        </a:p>
      </dgm:t>
    </dgm:pt>
    <dgm:pt modelId="{8FA1E433-C642-45AE-A4D0-EE2B4FB84ED6}" type="sibTrans" cxnId="{D15A47A0-F8B8-4A37-A196-CF8FF58223AB}">
      <dgm:prSet/>
      <dgm:spPr/>
      <dgm:t>
        <a:bodyPr/>
        <a:lstStyle/>
        <a:p>
          <a:endParaRPr lang="en-US"/>
        </a:p>
      </dgm:t>
    </dgm:pt>
    <dgm:pt modelId="{3659F1FC-02FD-4B54-9494-0AB69D3ACB77}">
      <dgm:prSet custT="1"/>
      <dgm:spPr/>
      <dgm:t>
        <a:bodyPr/>
        <a:lstStyle/>
        <a:p>
          <a:pPr>
            <a:buFont typeface="Arial" panose="020B0604020202020204" pitchFamily="34" charset="0"/>
            <a:buChar char="•"/>
          </a:pPr>
          <a:r>
            <a:rPr lang="en-US" sz="1700">
              <a:latin typeface="Geography"/>
            </a:rPr>
            <a:t>Contains runoff… mostly</a:t>
          </a:r>
        </a:p>
      </dgm:t>
    </dgm:pt>
    <dgm:pt modelId="{EDCCE87E-DBAA-41F4-8971-43D297F35460}" type="parTrans" cxnId="{39B24BBB-913F-40A0-BB47-9173010423A3}">
      <dgm:prSet/>
      <dgm:spPr/>
      <dgm:t>
        <a:bodyPr/>
        <a:lstStyle/>
        <a:p>
          <a:endParaRPr lang="en-US"/>
        </a:p>
      </dgm:t>
    </dgm:pt>
    <dgm:pt modelId="{882B137C-D388-41F4-B720-6C4121DA89D1}" type="sibTrans" cxnId="{39B24BBB-913F-40A0-BB47-9173010423A3}">
      <dgm:prSet/>
      <dgm:spPr/>
      <dgm:t>
        <a:bodyPr/>
        <a:lstStyle/>
        <a:p>
          <a:endParaRPr lang="en-US"/>
        </a:p>
      </dgm:t>
    </dgm:pt>
    <dgm:pt modelId="{0FFBEF5B-F3EC-4B07-9B45-0386B97C5053}">
      <dgm:prSet custT="1"/>
      <dgm:spPr/>
      <dgm:t>
        <a:bodyPr/>
        <a:lstStyle/>
        <a:p>
          <a:r>
            <a:rPr lang="en-US" sz="2800" b="1">
              <a:latin typeface="Geography"/>
            </a:rPr>
            <a:t>Cons</a:t>
          </a:r>
          <a:endParaRPr lang="en-US" sz="2800">
            <a:latin typeface="Geography"/>
          </a:endParaRPr>
        </a:p>
      </dgm:t>
    </dgm:pt>
    <dgm:pt modelId="{8D02FDEF-A023-4038-81CD-2C7E75A98558}" type="parTrans" cxnId="{E24F6A2C-634C-4137-9FD6-06C8B9BDACF5}">
      <dgm:prSet/>
      <dgm:spPr/>
      <dgm:t>
        <a:bodyPr/>
        <a:lstStyle/>
        <a:p>
          <a:endParaRPr lang="en-US"/>
        </a:p>
      </dgm:t>
    </dgm:pt>
    <dgm:pt modelId="{CA93843A-BEDF-402C-957C-868399F2E9F8}" type="sibTrans" cxnId="{E24F6A2C-634C-4137-9FD6-06C8B9BDACF5}">
      <dgm:prSet/>
      <dgm:spPr/>
      <dgm:t>
        <a:bodyPr/>
        <a:lstStyle/>
        <a:p>
          <a:endParaRPr lang="en-US"/>
        </a:p>
      </dgm:t>
    </dgm:pt>
    <dgm:pt modelId="{0D53797B-EDD5-48D5-9CE4-163C782B5B6F}">
      <dgm:prSet/>
      <dgm:spPr/>
      <dgm:t>
        <a:bodyPr/>
        <a:lstStyle/>
        <a:p>
          <a:pPr>
            <a:buFont typeface="Arial" panose="020B0604020202020204" pitchFamily="34" charset="0"/>
            <a:buChar char="•"/>
          </a:pPr>
          <a:r>
            <a:rPr lang="en-US">
              <a:latin typeface="Geography"/>
              <a:cs typeface="Calibri" panose="020F0502020204030204" pitchFamily="34" charset="0"/>
            </a:rPr>
            <a:t>Water needs to be managed</a:t>
          </a:r>
          <a:endParaRPr lang="en-US">
            <a:latin typeface="Geography"/>
          </a:endParaRPr>
        </a:p>
      </dgm:t>
    </dgm:pt>
    <dgm:pt modelId="{4DEEF969-1F9E-4E51-A690-3771F7315081}" type="parTrans" cxnId="{2E8766C5-4DD4-443C-90BE-B18FA999C44D}">
      <dgm:prSet/>
      <dgm:spPr/>
      <dgm:t>
        <a:bodyPr/>
        <a:lstStyle/>
        <a:p>
          <a:endParaRPr lang="en-US"/>
        </a:p>
      </dgm:t>
    </dgm:pt>
    <dgm:pt modelId="{E2191BB8-BC4F-4245-AEDA-2114F33B2753}" type="sibTrans" cxnId="{2E8766C5-4DD4-443C-90BE-B18FA999C44D}">
      <dgm:prSet/>
      <dgm:spPr/>
      <dgm:t>
        <a:bodyPr/>
        <a:lstStyle/>
        <a:p>
          <a:endParaRPr lang="en-US"/>
        </a:p>
      </dgm:t>
    </dgm:pt>
    <dgm:pt modelId="{D1389EAD-A156-4433-A484-4573C895B785}">
      <dgm:prSet custT="1"/>
      <dgm:spPr/>
      <dgm:t>
        <a:bodyPr/>
        <a:lstStyle/>
        <a:p>
          <a:pPr>
            <a:buFont typeface="Arial" panose="020B0604020202020204" pitchFamily="34" charset="0"/>
            <a:buChar char="•"/>
          </a:pPr>
          <a:r>
            <a:rPr lang="en-US" sz="1700">
              <a:latin typeface="Geography"/>
            </a:rPr>
            <a:t>Cools battery pack and reduce radiant heat threat</a:t>
          </a:r>
        </a:p>
      </dgm:t>
    </dgm:pt>
    <dgm:pt modelId="{C389E107-283D-4E58-9AB4-29A0F4216A42}" type="parTrans" cxnId="{C346B8D6-29D0-4CEB-AADB-3F94DFA7F656}">
      <dgm:prSet/>
      <dgm:spPr/>
      <dgm:t>
        <a:bodyPr/>
        <a:lstStyle/>
        <a:p>
          <a:endParaRPr lang="en-US"/>
        </a:p>
      </dgm:t>
    </dgm:pt>
    <dgm:pt modelId="{E6E70B86-89E6-4F1D-938A-41E47E972494}" type="sibTrans" cxnId="{C346B8D6-29D0-4CEB-AADB-3F94DFA7F656}">
      <dgm:prSet/>
      <dgm:spPr/>
      <dgm:t>
        <a:bodyPr/>
        <a:lstStyle/>
        <a:p>
          <a:endParaRPr lang="en-US"/>
        </a:p>
      </dgm:t>
    </dgm:pt>
    <dgm:pt modelId="{F97713C0-2BFF-4E1C-B4D5-D20960A8CBC9}">
      <dgm:prSet custT="1"/>
      <dgm:spPr/>
      <dgm:t>
        <a:bodyPr/>
        <a:lstStyle/>
        <a:p>
          <a:pPr>
            <a:buFont typeface="Arial" panose="020B0604020202020204" pitchFamily="34" charset="0"/>
            <a:buChar char="•"/>
          </a:pPr>
          <a:r>
            <a:rPr lang="en-US" sz="1700">
              <a:latin typeface="Geography"/>
            </a:rPr>
            <a:t>Buy time for removal plan</a:t>
          </a:r>
        </a:p>
      </dgm:t>
    </dgm:pt>
    <dgm:pt modelId="{C37A74CA-E701-4E52-B8FB-BBE242A2C2C2}" type="parTrans" cxnId="{028A7A59-EEBC-4231-B905-11029D6C91F1}">
      <dgm:prSet/>
      <dgm:spPr/>
      <dgm:t>
        <a:bodyPr/>
        <a:lstStyle/>
        <a:p>
          <a:endParaRPr lang="en-US"/>
        </a:p>
      </dgm:t>
    </dgm:pt>
    <dgm:pt modelId="{4B1A0B7E-A205-40C7-9D6C-475BC3AEE5F7}" type="sibTrans" cxnId="{028A7A59-EEBC-4231-B905-11029D6C91F1}">
      <dgm:prSet/>
      <dgm:spPr/>
      <dgm:t>
        <a:bodyPr/>
        <a:lstStyle/>
        <a:p>
          <a:endParaRPr lang="en-US"/>
        </a:p>
      </dgm:t>
    </dgm:pt>
    <dgm:pt modelId="{98EAB417-A104-4974-B3D7-39C69ED4F1BF}">
      <dgm:prSet custT="1"/>
      <dgm:spPr/>
      <dgm:t>
        <a:bodyPr/>
        <a:lstStyle/>
        <a:p>
          <a:pPr>
            <a:buFont typeface="Arial" panose="020B0604020202020204" pitchFamily="34" charset="0"/>
            <a:buChar char="•"/>
          </a:pPr>
          <a:r>
            <a:rPr lang="en-US" sz="1700">
              <a:latin typeface="Geography"/>
            </a:rPr>
            <a:t>Relatively quick to deploy anywhere</a:t>
          </a:r>
        </a:p>
      </dgm:t>
    </dgm:pt>
    <dgm:pt modelId="{A08E88A1-9530-46C0-885D-A5701F11E5DF}" type="parTrans" cxnId="{53D335B6-DF7E-400A-8F95-0DDBFFA1D9AC}">
      <dgm:prSet/>
      <dgm:spPr/>
      <dgm:t>
        <a:bodyPr/>
        <a:lstStyle/>
        <a:p>
          <a:endParaRPr lang="en-US"/>
        </a:p>
      </dgm:t>
    </dgm:pt>
    <dgm:pt modelId="{A07609A1-2B56-46DC-9CEA-6BB87B32BE8B}" type="sibTrans" cxnId="{53D335B6-DF7E-400A-8F95-0DDBFFA1D9AC}">
      <dgm:prSet/>
      <dgm:spPr/>
      <dgm:t>
        <a:bodyPr/>
        <a:lstStyle/>
        <a:p>
          <a:endParaRPr lang="en-US"/>
        </a:p>
      </dgm:t>
    </dgm:pt>
    <dgm:pt modelId="{A1D40690-9641-4477-BCB6-43DCE0574A51}">
      <dgm:prSet/>
      <dgm:spPr/>
      <dgm:t>
        <a:bodyPr/>
        <a:lstStyle/>
        <a:p>
          <a:pPr>
            <a:buFont typeface="Arial" panose="020B0604020202020204" pitchFamily="34" charset="0"/>
            <a:buChar char="•"/>
          </a:pPr>
          <a:r>
            <a:rPr lang="en-US">
              <a:latin typeface="Geography"/>
              <a:cs typeface="Calibri" panose="020F0502020204030204" pitchFamily="34" charset="0"/>
            </a:rPr>
            <a:t>Vehicle will likely reignite at a later time</a:t>
          </a:r>
        </a:p>
      </dgm:t>
    </dgm:pt>
    <dgm:pt modelId="{A09BB419-79B8-4FBE-9EBC-B62F7A2AF9E3}" type="parTrans" cxnId="{AAC52D80-261E-4209-802A-02FB1C88364A}">
      <dgm:prSet/>
      <dgm:spPr/>
      <dgm:t>
        <a:bodyPr/>
        <a:lstStyle/>
        <a:p>
          <a:endParaRPr lang="en-US"/>
        </a:p>
      </dgm:t>
    </dgm:pt>
    <dgm:pt modelId="{1DBAE369-3689-47F8-8C34-96B8FC63DE71}" type="sibTrans" cxnId="{AAC52D80-261E-4209-802A-02FB1C88364A}">
      <dgm:prSet/>
      <dgm:spPr/>
      <dgm:t>
        <a:bodyPr/>
        <a:lstStyle/>
        <a:p>
          <a:endParaRPr lang="en-US"/>
        </a:p>
      </dgm:t>
    </dgm:pt>
    <dgm:pt modelId="{11762A51-8CE6-4A30-BD8D-3F3B06B17AF5}">
      <dgm:prSet/>
      <dgm:spPr/>
      <dgm:t>
        <a:bodyPr/>
        <a:lstStyle/>
        <a:p>
          <a:pPr>
            <a:buFont typeface="Arial" panose="020B0604020202020204" pitchFamily="34" charset="0"/>
            <a:buChar char="•"/>
          </a:pPr>
          <a:r>
            <a:rPr lang="en-US">
              <a:latin typeface="Geography"/>
              <a:cs typeface="Calibri" panose="020F0502020204030204" pitchFamily="34" charset="0"/>
            </a:rPr>
            <a:t>Water exposure to batteries may cause further battery damage to uninvolved batteries</a:t>
          </a:r>
        </a:p>
      </dgm:t>
    </dgm:pt>
    <dgm:pt modelId="{8003D04A-F850-41F1-A229-E3D2AF0E180E}" type="parTrans" cxnId="{7B682FC2-4C01-4B3D-A465-15013AA183B9}">
      <dgm:prSet/>
      <dgm:spPr/>
      <dgm:t>
        <a:bodyPr/>
        <a:lstStyle/>
        <a:p>
          <a:endParaRPr lang="en-US"/>
        </a:p>
      </dgm:t>
    </dgm:pt>
    <dgm:pt modelId="{B67D1621-5425-4A0E-90D0-99739F2DE253}" type="sibTrans" cxnId="{7B682FC2-4C01-4B3D-A465-15013AA183B9}">
      <dgm:prSet/>
      <dgm:spPr/>
      <dgm:t>
        <a:bodyPr/>
        <a:lstStyle/>
        <a:p>
          <a:endParaRPr lang="en-US"/>
        </a:p>
      </dgm:t>
    </dgm:pt>
    <dgm:pt modelId="{62B0A30D-147E-4BF7-9893-52EF70588750}">
      <dgm:prSet/>
      <dgm:spPr/>
      <dgm:t>
        <a:bodyPr/>
        <a:lstStyle/>
        <a:p>
          <a:pPr>
            <a:buFont typeface="Arial" panose="020B0604020202020204" pitchFamily="34" charset="0"/>
            <a:buChar char="•"/>
          </a:pPr>
          <a:r>
            <a:rPr lang="en-US">
              <a:latin typeface="Geography"/>
              <a:cs typeface="Calibri" panose="020F0502020204030204" pitchFamily="34" charset="0"/>
            </a:rPr>
            <a:t>Does not remove vehicle from area</a:t>
          </a:r>
        </a:p>
      </dgm:t>
    </dgm:pt>
    <dgm:pt modelId="{AF3B22DF-671B-4909-ACFD-C49171372C6C}" type="parTrans" cxnId="{18DFAA13-3A89-4D81-8E03-5E198A579DEB}">
      <dgm:prSet/>
      <dgm:spPr/>
      <dgm:t>
        <a:bodyPr/>
        <a:lstStyle/>
        <a:p>
          <a:endParaRPr lang="en-US"/>
        </a:p>
      </dgm:t>
    </dgm:pt>
    <dgm:pt modelId="{989C1CEC-D571-49D4-BB70-FC4E049D6CE3}" type="sibTrans" cxnId="{18DFAA13-3A89-4D81-8E03-5E198A579DEB}">
      <dgm:prSet/>
      <dgm:spPr/>
      <dgm:t>
        <a:bodyPr/>
        <a:lstStyle/>
        <a:p>
          <a:endParaRPr lang="en-US"/>
        </a:p>
      </dgm:t>
    </dgm:pt>
    <dgm:pt modelId="{5AEA6327-E854-44EC-AACC-01DA41CB080F}" type="pres">
      <dgm:prSet presAssocID="{A62E62FC-6A38-4C65-A00D-8C38F1A4F2DA}" presName="Name0" presStyleCnt="0">
        <dgm:presLayoutVars>
          <dgm:dir/>
          <dgm:animLvl val="lvl"/>
          <dgm:resizeHandles val="exact"/>
        </dgm:presLayoutVars>
      </dgm:prSet>
      <dgm:spPr/>
    </dgm:pt>
    <dgm:pt modelId="{03D1A3FF-1C77-4BA3-9FF8-A07F4B2C0419}" type="pres">
      <dgm:prSet presAssocID="{2FFB8ADB-57DD-4202-9B7E-41ED144ABB62}" presName="composite" presStyleCnt="0"/>
      <dgm:spPr/>
    </dgm:pt>
    <dgm:pt modelId="{F94D23B4-DDE8-4353-8CEE-136F0EF1CD17}" type="pres">
      <dgm:prSet presAssocID="{2FFB8ADB-57DD-4202-9B7E-41ED144ABB62}" presName="parTx" presStyleLbl="alignNode1" presStyleIdx="0" presStyleCnt="2">
        <dgm:presLayoutVars>
          <dgm:chMax val="0"/>
          <dgm:chPref val="0"/>
          <dgm:bulletEnabled val="1"/>
        </dgm:presLayoutVars>
      </dgm:prSet>
      <dgm:spPr/>
    </dgm:pt>
    <dgm:pt modelId="{414088DE-F614-4807-9913-31781489C062}" type="pres">
      <dgm:prSet presAssocID="{2FFB8ADB-57DD-4202-9B7E-41ED144ABB62}" presName="desTx" presStyleLbl="alignAccFollowNode1" presStyleIdx="0" presStyleCnt="2">
        <dgm:presLayoutVars>
          <dgm:bulletEnabled val="1"/>
        </dgm:presLayoutVars>
      </dgm:prSet>
      <dgm:spPr/>
    </dgm:pt>
    <dgm:pt modelId="{9E5C5818-0A9B-452E-A23A-88699EA72AF4}" type="pres">
      <dgm:prSet presAssocID="{8FA1E433-C642-45AE-A4D0-EE2B4FB84ED6}" presName="space" presStyleCnt="0"/>
      <dgm:spPr/>
    </dgm:pt>
    <dgm:pt modelId="{60DEFB6D-095A-4555-A895-CEF3D4E140C5}" type="pres">
      <dgm:prSet presAssocID="{0FFBEF5B-F3EC-4B07-9B45-0386B97C5053}" presName="composite" presStyleCnt="0"/>
      <dgm:spPr/>
    </dgm:pt>
    <dgm:pt modelId="{B1F95248-986C-4460-BA38-23487CC81CB1}" type="pres">
      <dgm:prSet presAssocID="{0FFBEF5B-F3EC-4B07-9B45-0386B97C5053}" presName="parTx" presStyleLbl="alignNode1" presStyleIdx="1" presStyleCnt="2">
        <dgm:presLayoutVars>
          <dgm:chMax val="0"/>
          <dgm:chPref val="0"/>
          <dgm:bulletEnabled val="1"/>
        </dgm:presLayoutVars>
      </dgm:prSet>
      <dgm:spPr/>
    </dgm:pt>
    <dgm:pt modelId="{1F9B4E0C-DCC9-4768-9C52-0BB8B3B687E9}" type="pres">
      <dgm:prSet presAssocID="{0FFBEF5B-F3EC-4B07-9B45-0386B97C5053}" presName="desTx" presStyleLbl="alignAccFollowNode1" presStyleIdx="1" presStyleCnt="2">
        <dgm:presLayoutVars>
          <dgm:bulletEnabled val="1"/>
        </dgm:presLayoutVars>
      </dgm:prSet>
      <dgm:spPr/>
    </dgm:pt>
  </dgm:ptLst>
  <dgm:cxnLst>
    <dgm:cxn modelId="{95580902-C96F-409D-950E-9E5B1A81AF0C}" type="presOf" srcId="{0D53797B-EDD5-48D5-9CE4-163C782B5B6F}" destId="{1F9B4E0C-DCC9-4768-9C52-0BB8B3B687E9}" srcOrd="0" destOrd="0" presId="urn:microsoft.com/office/officeart/2005/8/layout/hList1"/>
    <dgm:cxn modelId="{18DFAA13-3A89-4D81-8E03-5E198A579DEB}" srcId="{0FFBEF5B-F3EC-4B07-9B45-0386B97C5053}" destId="{62B0A30D-147E-4BF7-9893-52EF70588750}" srcOrd="3" destOrd="0" parTransId="{AF3B22DF-671B-4909-ACFD-C49171372C6C}" sibTransId="{989C1CEC-D571-49D4-BB70-FC4E049D6CE3}"/>
    <dgm:cxn modelId="{E24F6A2C-634C-4137-9FD6-06C8B9BDACF5}" srcId="{A62E62FC-6A38-4C65-A00D-8C38F1A4F2DA}" destId="{0FFBEF5B-F3EC-4B07-9B45-0386B97C5053}" srcOrd="1" destOrd="0" parTransId="{8D02FDEF-A023-4038-81CD-2C7E75A98558}" sibTransId="{CA93843A-BEDF-402C-957C-868399F2E9F8}"/>
    <dgm:cxn modelId="{6700D52D-1E65-424F-B101-190F5561A360}" type="presOf" srcId="{F97713C0-2BFF-4E1C-B4D5-D20960A8CBC9}" destId="{414088DE-F614-4807-9913-31781489C062}" srcOrd="0" destOrd="2" presId="urn:microsoft.com/office/officeart/2005/8/layout/hList1"/>
    <dgm:cxn modelId="{58BB9035-9A50-4103-B2AC-F0EAD0837199}" type="presOf" srcId="{0FFBEF5B-F3EC-4B07-9B45-0386B97C5053}" destId="{B1F95248-986C-4460-BA38-23487CC81CB1}" srcOrd="0" destOrd="0" presId="urn:microsoft.com/office/officeart/2005/8/layout/hList1"/>
    <dgm:cxn modelId="{C4E56238-EAD9-4849-8A83-3DA50906D7E8}" type="presOf" srcId="{62B0A30D-147E-4BF7-9893-52EF70588750}" destId="{1F9B4E0C-DCC9-4768-9C52-0BB8B3B687E9}" srcOrd="0" destOrd="3" presId="urn:microsoft.com/office/officeart/2005/8/layout/hList1"/>
    <dgm:cxn modelId="{A3203E4B-1CC3-4527-A6FD-51D631A44F46}" type="presOf" srcId="{D1389EAD-A156-4433-A484-4573C895B785}" destId="{414088DE-F614-4807-9913-31781489C062}" srcOrd="0" destOrd="1" presId="urn:microsoft.com/office/officeart/2005/8/layout/hList1"/>
    <dgm:cxn modelId="{A31C3075-9143-4233-8B0F-65B77B1FBAB7}" type="presOf" srcId="{2FFB8ADB-57DD-4202-9B7E-41ED144ABB62}" destId="{F94D23B4-DDE8-4353-8CEE-136F0EF1CD17}" srcOrd="0" destOrd="0" presId="urn:microsoft.com/office/officeart/2005/8/layout/hList1"/>
    <dgm:cxn modelId="{028A7A59-EEBC-4231-B905-11029D6C91F1}" srcId="{2FFB8ADB-57DD-4202-9B7E-41ED144ABB62}" destId="{F97713C0-2BFF-4E1C-B4D5-D20960A8CBC9}" srcOrd="2" destOrd="0" parTransId="{C37A74CA-E701-4E52-B8FB-BBE242A2C2C2}" sibTransId="{4B1A0B7E-A205-40C7-9D6C-475BC3AEE5F7}"/>
    <dgm:cxn modelId="{E7598D5A-A16F-42B0-A241-6A03621FCB31}" type="presOf" srcId="{A62E62FC-6A38-4C65-A00D-8C38F1A4F2DA}" destId="{5AEA6327-E854-44EC-AACC-01DA41CB080F}" srcOrd="0" destOrd="0" presId="urn:microsoft.com/office/officeart/2005/8/layout/hList1"/>
    <dgm:cxn modelId="{7EB1D47F-E19F-4147-94CB-549C85E42436}" type="presOf" srcId="{A1D40690-9641-4477-BCB6-43DCE0574A51}" destId="{1F9B4E0C-DCC9-4768-9C52-0BB8B3B687E9}" srcOrd="0" destOrd="1" presId="urn:microsoft.com/office/officeart/2005/8/layout/hList1"/>
    <dgm:cxn modelId="{AAC52D80-261E-4209-802A-02FB1C88364A}" srcId="{0FFBEF5B-F3EC-4B07-9B45-0386B97C5053}" destId="{A1D40690-9641-4477-BCB6-43DCE0574A51}" srcOrd="1" destOrd="0" parTransId="{A09BB419-79B8-4FBE-9EBC-B62F7A2AF9E3}" sibTransId="{1DBAE369-3689-47F8-8C34-96B8FC63DE71}"/>
    <dgm:cxn modelId="{D15A47A0-F8B8-4A37-A196-CF8FF58223AB}" srcId="{A62E62FC-6A38-4C65-A00D-8C38F1A4F2DA}" destId="{2FFB8ADB-57DD-4202-9B7E-41ED144ABB62}" srcOrd="0" destOrd="0" parTransId="{A1D69421-8A5E-4735-BCDC-85D460551216}" sibTransId="{8FA1E433-C642-45AE-A4D0-EE2B4FB84ED6}"/>
    <dgm:cxn modelId="{6369EBB5-C841-46D9-B3D9-8B05A68697DC}" type="presOf" srcId="{11762A51-8CE6-4A30-BD8D-3F3B06B17AF5}" destId="{1F9B4E0C-DCC9-4768-9C52-0BB8B3B687E9}" srcOrd="0" destOrd="2" presId="urn:microsoft.com/office/officeart/2005/8/layout/hList1"/>
    <dgm:cxn modelId="{53D335B6-DF7E-400A-8F95-0DDBFFA1D9AC}" srcId="{2FFB8ADB-57DD-4202-9B7E-41ED144ABB62}" destId="{98EAB417-A104-4974-B3D7-39C69ED4F1BF}" srcOrd="3" destOrd="0" parTransId="{A08E88A1-9530-46C0-885D-A5701F11E5DF}" sibTransId="{A07609A1-2B56-46DC-9CEA-6BB87B32BE8B}"/>
    <dgm:cxn modelId="{39B24BBB-913F-40A0-BB47-9173010423A3}" srcId="{2FFB8ADB-57DD-4202-9B7E-41ED144ABB62}" destId="{3659F1FC-02FD-4B54-9494-0AB69D3ACB77}" srcOrd="0" destOrd="0" parTransId="{EDCCE87E-DBAA-41F4-8971-43D297F35460}" sibTransId="{882B137C-D388-41F4-B720-6C4121DA89D1}"/>
    <dgm:cxn modelId="{7B682FC2-4C01-4B3D-A465-15013AA183B9}" srcId="{0FFBEF5B-F3EC-4B07-9B45-0386B97C5053}" destId="{11762A51-8CE6-4A30-BD8D-3F3B06B17AF5}" srcOrd="2" destOrd="0" parTransId="{8003D04A-F850-41F1-A229-E3D2AF0E180E}" sibTransId="{B67D1621-5425-4A0E-90D0-99739F2DE253}"/>
    <dgm:cxn modelId="{2E8766C5-4DD4-443C-90BE-B18FA999C44D}" srcId="{0FFBEF5B-F3EC-4B07-9B45-0386B97C5053}" destId="{0D53797B-EDD5-48D5-9CE4-163C782B5B6F}" srcOrd="0" destOrd="0" parTransId="{4DEEF969-1F9E-4E51-A690-3771F7315081}" sibTransId="{E2191BB8-BC4F-4245-AEDA-2114F33B2753}"/>
    <dgm:cxn modelId="{C346B8D6-29D0-4CEB-AADB-3F94DFA7F656}" srcId="{2FFB8ADB-57DD-4202-9B7E-41ED144ABB62}" destId="{D1389EAD-A156-4433-A484-4573C895B785}" srcOrd="1" destOrd="0" parTransId="{C389E107-283D-4E58-9AB4-29A0F4216A42}" sibTransId="{E6E70B86-89E6-4F1D-938A-41E47E972494}"/>
    <dgm:cxn modelId="{519CD4D6-E0FE-45F1-B52F-AAD8CCC38D7B}" type="presOf" srcId="{98EAB417-A104-4974-B3D7-39C69ED4F1BF}" destId="{414088DE-F614-4807-9913-31781489C062}" srcOrd="0" destOrd="3" presId="urn:microsoft.com/office/officeart/2005/8/layout/hList1"/>
    <dgm:cxn modelId="{5FC92FEE-0603-4E18-942D-816C122D1C71}" type="presOf" srcId="{3659F1FC-02FD-4B54-9494-0AB69D3ACB77}" destId="{414088DE-F614-4807-9913-31781489C062}" srcOrd="0" destOrd="0" presId="urn:microsoft.com/office/officeart/2005/8/layout/hList1"/>
    <dgm:cxn modelId="{874C0783-8F65-455B-B7DC-C736C0819AD6}" type="presParOf" srcId="{5AEA6327-E854-44EC-AACC-01DA41CB080F}" destId="{03D1A3FF-1C77-4BA3-9FF8-A07F4B2C0419}" srcOrd="0" destOrd="0" presId="urn:microsoft.com/office/officeart/2005/8/layout/hList1"/>
    <dgm:cxn modelId="{10137A2F-1C0A-4406-9D7B-1064A5A71A46}" type="presParOf" srcId="{03D1A3FF-1C77-4BA3-9FF8-A07F4B2C0419}" destId="{F94D23B4-DDE8-4353-8CEE-136F0EF1CD17}" srcOrd="0" destOrd="0" presId="urn:microsoft.com/office/officeart/2005/8/layout/hList1"/>
    <dgm:cxn modelId="{7AE29C56-6CAD-41F5-A380-516D14037375}" type="presParOf" srcId="{03D1A3FF-1C77-4BA3-9FF8-A07F4B2C0419}" destId="{414088DE-F614-4807-9913-31781489C062}" srcOrd="1" destOrd="0" presId="urn:microsoft.com/office/officeart/2005/8/layout/hList1"/>
    <dgm:cxn modelId="{072F7870-DD5F-46A4-87A1-A24828C6C6D3}" type="presParOf" srcId="{5AEA6327-E854-44EC-AACC-01DA41CB080F}" destId="{9E5C5818-0A9B-452E-A23A-88699EA72AF4}" srcOrd="1" destOrd="0" presId="urn:microsoft.com/office/officeart/2005/8/layout/hList1"/>
    <dgm:cxn modelId="{301A9C5D-D3D7-4B15-B1AC-568A9BE39B07}" type="presParOf" srcId="{5AEA6327-E854-44EC-AACC-01DA41CB080F}" destId="{60DEFB6D-095A-4555-A895-CEF3D4E140C5}" srcOrd="2" destOrd="0" presId="urn:microsoft.com/office/officeart/2005/8/layout/hList1"/>
    <dgm:cxn modelId="{EBB3B144-B008-4CA5-ADFD-3B455C8B7691}" type="presParOf" srcId="{60DEFB6D-095A-4555-A895-CEF3D4E140C5}" destId="{B1F95248-986C-4460-BA38-23487CC81CB1}" srcOrd="0" destOrd="0" presId="urn:microsoft.com/office/officeart/2005/8/layout/hList1"/>
    <dgm:cxn modelId="{ECC6E6A0-F4DE-45DD-8EA4-6243A7484981}" type="presParOf" srcId="{60DEFB6D-095A-4555-A895-CEF3D4E140C5}" destId="{1F9B4E0C-DCC9-4768-9C52-0BB8B3B687E9}" srcOrd="1" destOrd="0" presId="urn:microsoft.com/office/officeart/2005/8/layout/h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62E62FC-6A38-4C65-A00D-8C38F1A4F2DA}" type="doc">
      <dgm:prSet loTypeId="urn:microsoft.com/office/officeart/2005/8/layout/hList1" loCatId="list" qsTypeId="urn:microsoft.com/office/officeart/2005/8/quickstyle/simple1" qsCatId="simple" csTypeId="urn:microsoft.com/office/officeart/2005/8/colors/accent2_2" csCatId="accent2" phldr="1"/>
      <dgm:spPr/>
      <dgm:t>
        <a:bodyPr/>
        <a:lstStyle/>
        <a:p>
          <a:endParaRPr lang="en-US"/>
        </a:p>
      </dgm:t>
    </dgm:pt>
    <dgm:pt modelId="{2FFB8ADB-57DD-4202-9B7E-41ED144ABB62}">
      <dgm:prSet custT="1"/>
      <dgm:spPr/>
      <dgm:t>
        <a:bodyPr/>
        <a:lstStyle/>
        <a:p>
          <a:r>
            <a:rPr lang="en-US" sz="2800" b="1">
              <a:latin typeface="Geography"/>
            </a:rPr>
            <a:t>Pros</a:t>
          </a:r>
          <a:endParaRPr lang="en-US" sz="2800">
            <a:latin typeface="Geography"/>
          </a:endParaRPr>
        </a:p>
      </dgm:t>
    </dgm:pt>
    <dgm:pt modelId="{A1D69421-8A5E-4735-BCDC-85D460551216}" type="parTrans" cxnId="{D15A47A0-F8B8-4A37-A196-CF8FF58223AB}">
      <dgm:prSet/>
      <dgm:spPr/>
      <dgm:t>
        <a:bodyPr/>
        <a:lstStyle/>
        <a:p>
          <a:endParaRPr lang="en-US"/>
        </a:p>
      </dgm:t>
    </dgm:pt>
    <dgm:pt modelId="{8FA1E433-C642-45AE-A4D0-EE2B4FB84ED6}" type="sibTrans" cxnId="{D15A47A0-F8B8-4A37-A196-CF8FF58223AB}">
      <dgm:prSet/>
      <dgm:spPr/>
      <dgm:t>
        <a:bodyPr/>
        <a:lstStyle/>
        <a:p>
          <a:endParaRPr lang="en-US"/>
        </a:p>
      </dgm:t>
    </dgm:pt>
    <dgm:pt modelId="{3659F1FC-02FD-4B54-9494-0AB69D3ACB77}">
      <dgm:prSet/>
      <dgm:spPr/>
      <dgm:t>
        <a:bodyPr/>
        <a:lstStyle/>
        <a:p>
          <a:pPr>
            <a:buFont typeface="Arial" panose="020B0604020202020204" pitchFamily="34" charset="0"/>
            <a:buChar char="•"/>
          </a:pPr>
          <a:r>
            <a:rPr lang="en-US">
              <a:latin typeface="Geography"/>
            </a:rPr>
            <a:t>Remove vehicle on fire from unwanted location</a:t>
          </a:r>
        </a:p>
      </dgm:t>
    </dgm:pt>
    <dgm:pt modelId="{EDCCE87E-DBAA-41F4-8971-43D297F35460}" type="parTrans" cxnId="{39B24BBB-913F-40A0-BB47-9173010423A3}">
      <dgm:prSet/>
      <dgm:spPr/>
      <dgm:t>
        <a:bodyPr/>
        <a:lstStyle/>
        <a:p>
          <a:endParaRPr lang="en-US"/>
        </a:p>
      </dgm:t>
    </dgm:pt>
    <dgm:pt modelId="{882B137C-D388-41F4-B720-6C4121DA89D1}" type="sibTrans" cxnId="{39B24BBB-913F-40A0-BB47-9173010423A3}">
      <dgm:prSet/>
      <dgm:spPr/>
      <dgm:t>
        <a:bodyPr/>
        <a:lstStyle/>
        <a:p>
          <a:endParaRPr lang="en-US"/>
        </a:p>
      </dgm:t>
    </dgm:pt>
    <dgm:pt modelId="{0FFBEF5B-F3EC-4B07-9B45-0386B97C5053}">
      <dgm:prSet custT="1"/>
      <dgm:spPr/>
      <dgm:t>
        <a:bodyPr/>
        <a:lstStyle/>
        <a:p>
          <a:r>
            <a:rPr lang="en-US" sz="2800" b="1">
              <a:latin typeface="Geography"/>
            </a:rPr>
            <a:t>Cons</a:t>
          </a:r>
          <a:endParaRPr lang="en-US" sz="2800">
            <a:latin typeface="Geography"/>
          </a:endParaRPr>
        </a:p>
      </dgm:t>
    </dgm:pt>
    <dgm:pt modelId="{8D02FDEF-A023-4038-81CD-2C7E75A98558}" type="parTrans" cxnId="{E24F6A2C-634C-4137-9FD6-06C8B9BDACF5}">
      <dgm:prSet/>
      <dgm:spPr/>
      <dgm:t>
        <a:bodyPr/>
        <a:lstStyle/>
        <a:p>
          <a:endParaRPr lang="en-US"/>
        </a:p>
      </dgm:t>
    </dgm:pt>
    <dgm:pt modelId="{CA93843A-BEDF-402C-957C-868399F2E9F8}" type="sibTrans" cxnId="{E24F6A2C-634C-4137-9FD6-06C8B9BDACF5}">
      <dgm:prSet/>
      <dgm:spPr/>
      <dgm:t>
        <a:bodyPr/>
        <a:lstStyle/>
        <a:p>
          <a:endParaRPr lang="en-US"/>
        </a:p>
      </dgm:t>
    </dgm:pt>
    <dgm:pt modelId="{0D53797B-EDD5-48D5-9CE4-163C782B5B6F}">
      <dgm:prSet/>
      <dgm:spPr/>
      <dgm:t>
        <a:bodyPr/>
        <a:lstStyle/>
        <a:p>
          <a:pPr>
            <a:buFont typeface="Arial" panose="020B0604020202020204" pitchFamily="34" charset="0"/>
            <a:buChar char="•"/>
          </a:pPr>
          <a:r>
            <a:rPr lang="en-US">
              <a:latin typeface="Geography"/>
            </a:rPr>
            <a:t>Water needs to be managed</a:t>
          </a:r>
        </a:p>
      </dgm:t>
    </dgm:pt>
    <dgm:pt modelId="{4DEEF969-1F9E-4E51-A690-3771F7315081}" type="parTrans" cxnId="{2E8766C5-4DD4-443C-90BE-B18FA999C44D}">
      <dgm:prSet/>
      <dgm:spPr/>
      <dgm:t>
        <a:bodyPr/>
        <a:lstStyle/>
        <a:p>
          <a:endParaRPr lang="en-US"/>
        </a:p>
      </dgm:t>
    </dgm:pt>
    <dgm:pt modelId="{E2191BB8-BC4F-4245-AEDA-2114F33B2753}" type="sibTrans" cxnId="{2E8766C5-4DD4-443C-90BE-B18FA999C44D}">
      <dgm:prSet/>
      <dgm:spPr/>
      <dgm:t>
        <a:bodyPr/>
        <a:lstStyle/>
        <a:p>
          <a:endParaRPr lang="en-US"/>
        </a:p>
      </dgm:t>
    </dgm:pt>
    <dgm:pt modelId="{7D938030-A2D6-4BFF-8460-14AD5BC2EFEB}">
      <dgm:prSet/>
      <dgm:spPr/>
      <dgm:t>
        <a:bodyPr/>
        <a:lstStyle/>
        <a:p>
          <a:pPr>
            <a:buFont typeface="Arial" panose="020B0604020202020204" pitchFamily="34" charset="0"/>
            <a:buChar char="•"/>
          </a:pPr>
          <a:r>
            <a:rPr lang="en-US">
              <a:latin typeface="Geography"/>
            </a:rPr>
            <a:t>Cool battery pack and reduce risk of battery projectiles</a:t>
          </a:r>
        </a:p>
      </dgm:t>
    </dgm:pt>
    <dgm:pt modelId="{382BFB11-5A3D-4D27-B43E-D186A892A9B4}" type="parTrans" cxnId="{56C56AB1-4470-4948-B5D4-9C67ACD44DD9}">
      <dgm:prSet/>
      <dgm:spPr/>
      <dgm:t>
        <a:bodyPr/>
        <a:lstStyle/>
        <a:p>
          <a:endParaRPr lang="en-US"/>
        </a:p>
      </dgm:t>
    </dgm:pt>
    <dgm:pt modelId="{78212998-BE29-4A75-AED9-572756D76C1E}" type="sibTrans" cxnId="{56C56AB1-4470-4948-B5D4-9C67ACD44DD9}">
      <dgm:prSet/>
      <dgm:spPr/>
      <dgm:t>
        <a:bodyPr/>
        <a:lstStyle/>
        <a:p>
          <a:endParaRPr lang="en-US"/>
        </a:p>
      </dgm:t>
    </dgm:pt>
    <dgm:pt modelId="{CDBC280B-43EF-4825-95E6-40A7C2DF71D1}">
      <dgm:prSet/>
      <dgm:spPr/>
      <dgm:t>
        <a:bodyPr/>
        <a:lstStyle/>
        <a:p>
          <a:pPr>
            <a:buFont typeface="Arial" panose="020B0604020202020204" pitchFamily="34" charset="0"/>
            <a:buChar char="•"/>
          </a:pPr>
          <a:r>
            <a:rPr lang="en-US">
              <a:latin typeface="Geography"/>
            </a:rPr>
            <a:t>Provide a storage tool for tow yards to reduce required footprint for storage/staging</a:t>
          </a:r>
        </a:p>
      </dgm:t>
    </dgm:pt>
    <dgm:pt modelId="{ED56E137-A71F-4CA2-8D45-5CA6F8E33BF8}" type="parTrans" cxnId="{5E127217-D98B-4C1A-9A09-46874FF62A7F}">
      <dgm:prSet/>
      <dgm:spPr/>
      <dgm:t>
        <a:bodyPr/>
        <a:lstStyle/>
        <a:p>
          <a:endParaRPr lang="en-US"/>
        </a:p>
      </dgm:t>
    </dgm:pt>
    <dgm:pt modelId="{5BE0A1C1-32DE-4C94-9A53-F75B549705B3}" type="sibTrans" cxnId="{5E127217-D98B-4C1A-9A09-46874FF62A7F}">
      <dgm:prSet/>
      <dgm:spPr/>
      <dgm:t>
        <a:bodyPr/>
        <a:lstStyle/>
        <a:p>
          <a:endParaRPr lang="en-US"/>
        </a:p>
      </dgm:t>
    </dgm:pt>
    <dgm:pt modelId="{14A5A078-CCB8-48E8-8447-44D2A0F90364}">
      <dgm:prSet/>
      <dgm:spPr/>
      <dgm:t>
        <a:bodyPr/>
        <a:lstStyle/>
        <a:p>
          <a:pPr>
            <a:buFont typeface="Arial" panose="020B0604020202020204" pitchFamily="34" charset="0"/>
            <a:buChar char="•"/>
          </a:pPr>
          <a:r>
            <a:rPr lang="en-US">
              <a:latin typeface="Geography"/>
            </a:rPr>
            <a:t>Some are high tech with monitors, sensors, sprinklers, etc.</a:t>
          </a:r>
        </a:p>
      </dgm:t>
    </dgm:pt>
    <dgm:pt modelId="{DB5C8FE6-4EBE-40C7-A213-0D035B59F12E}" type="parTrans" cxnId="{603FEFAA-D6DC-44F2-9BA2-A14582BD8EE2}">
      <dgm:prSet/>
      <dgm:spPr/>
      <dgm:t>
        <a:bodyPr/>
        <a:lstStyle/>
        <a:p>
          <a:endParaRPr lang="en-US"/>
        </a:p>
      </dgm:t>
    </dgm:pt>
    <dgm:pt modelId="{4AAF551D-5C8D-4272-B212-BC560B7EDC0B}" type="sibTrans" cxnId="{603FEFAA-D6DC-44F2-9BA2-A14582BD8EE2}">
      <dgm:prSet/>
      <dgm:spPr/>
      <dgm:t>
        <a:bodyPr/>
        <a:lstStyle/>
        <a:p>
          <a:endParaRPr lang="en-US"/>
        </a:p>
      </dgm:t>
    </dgm:pt>
    <dgm:pt modelId="{32EEC378-1E57-4343-A4DB-BAAFEB478401}">
      <dgm:prSet/>
      <dgm:spPr/>
      <dgm:t>
        <a:bodyPr/>
        <a:lstStyle/>
        <a:p>
          <a:pPr>
            <a:buFont typeface="Arial" panose="020B0604020202020204" pitchFamily="34" charset="0"/>
            <a:buChar char="•"/>
          </a:pPr>
          <a:r>
            <a:rPr lang="en-US">
              <a:latin typeface="Geography"/>
            </a:rPr>
            <a:t>Vehicle will likely reignite at a later time</a:t>
          </a:r>
        </a:p>
      </dgm:t>
    </dgm:pt>
    <dgm:pt modelId="{A711FFBD-B8CF-4CC9-A439-1790548F1B62}" type="parTrans" cxnId="{8E21AF9C-5877-4975-8FC2-59BA31F31E3B}">
      <dgm:prSet/>
      <dgm:spPr/>
      <dgm:t>
        <a:bodyPr/>
        <a:lstStyle/>
        <a:p>
          <a:endParaRPr lang="en-US"/>
        </a:p>
      </dgm:t>
    </dgm:pt>
    <dgm:pt modelId="{FB5BA2C5-A32E-45FD-B35E-C1189743B315}" type="sibTrans" cxnId="{8E21AF9C-5877-4975-8FC2-59BA31F31E3B}">
      <dgm:prSet/>
      <dgm:spPr/>
      <dgm:t>
        <a:bodyPr/>
        <a:lstStyle/>
        <a:p>
          <a:endParaRPr lang="en-US"/>
        </a:p>
      </dgm:t>
    </dgm:pt>
    <dgm:pt modelId="{7F191242-3744-4B3F-A3CB-3965BD4DC1FD}">
      <dgm:prSet/>
      <dgm:spPr/>
      <dgm:t>
        <a:bodyPr/>
        <a:lstStyle/>
        <a:p>
          <a:pPr>
            <a:buFont typeface="Arial" panose="020B0604020202020204" pitchFamily="34" charset="0"/>
            <a:buChar char="•"/>
          </a:pPr>
          <a:r>
            <a:rPr lang="en-US">
              <a:latin typeface="Geography"/>
            </a:rPr>
            <a:t>Water exposure to batteries may cause further battery damage to uninvolved batteries</a:t>
          </a:r>
        </a:p>
      </dgm:t>
    </dgm:pt>
    <dgm:pt modelId="{F8FB7BB1-5404-4DC4-BBA5-70680D673559}" type="parTrans" cxnId="{6C737FC6-33AF-4A6A-9DC2-AA2010D6F57A}">
      <dgm:prSet/>
      <dgm:spPr/>
      <dgm:t>
        <a:bodyPr/>
        <a:lstStyle/>
        <a:p>
          <a:endParaRPr lang="en-US"/>
        </a:p>
      </dgm:t>
    </dgm:pt>
    <dgm:pt modelId="{E930E13A-57D8-485D-BBE8-2CA7AD56342F}" type="sibTrans" cxnId="{6C737FC6-33AF-4A6A-9DC2-AA2010D6F57A}">
      <dgm:prSet/>
      <dgm:spPr/>
      <dgm:t>
        <a:bodyPr/>
        <a:lstStyle/>
        <a:p>
          <a:endParaRPr lang="en-US"/>
        </a:p>
      </dgm:t>
    </dgm:pt>
    <dgm:pt modelId="{371CE3A9-AE28-487D-938F-952F3701C515}">
      <dgm:prSet/>
      <dgm:spPr/>
      <dgm:t>
        <a:bodyPr/>
        <a:lstStyle/>
        <a:p>
          <a:pPr>
            <a:buFont typeface="Arial" panose="020B0604020202020204" pitchFamily="34" charset="0"/>
            <a:buChar char="•"/>
          </a:pPr>
          <a:r>
            <a:rPr lang="en-US">
              <a:latin typeface="Geography"/>
            </a:rPr>
            <a:t>Requires tow company to transport a container with DDR batteries under water</a:t>
          </a:r>
        </a:p>
      </dgm:t>
    </dgm:pt>
    <dgm:pt modelId="{681BE627-2DC4-411D-978B-D55F91FD3CEA}" type="parTrans" cxnId="{C5A59EBB-D3BA-4B9D-9290-8D8B89DF475A}">
      <dgm:prSet/>
      <dgm:spPr/>
      <dgm:t>
        <a:bodyPr/>
        <a:lstStyle/>
        <a:p>
          <a:endParaRPr lang="en-US"/>
        </a:p>
      </dgm:t>
    </dgm:pt>
    <dgm:pt modelId="{C1CF814F-7246-49F4-A74E-9468A9FD0A59}" type="sibTrans" cxnId="{C5A59EBB-D3BA-4B9D-9290-8D8B89DF475A}">
      <dgm:prSet/>
      <dgm:spPr/>
      <dgm:t>
        <a:bodyPr/>
        <a:lstStyle/>
        <a:p>
          <a:endParaRPr lang="en-US"/>
        </a:p>
      </dgm:t>
    </dgm:pt>
    <dgm:pt modelId="{247DF43B-8231-4C5C-8A9F-0826834DEA1D}">
      <dgm:prSet/>
      <dgm:spPr/>
      <dgm:t>
        <a:bodyPr/>
        <a:lstStyle/>
        <a:p>
          <a:pPr>
            <a:buFont typeface="Arial" panose="020B0604020202020204" pitchFamily="34" charset="0"/>
            <a:buChar char="•"/>
          </a:pPr>
          <a:r>
            <a:rPr lang="en-US">
              <a:latin typeface="Geography"/>
            </a:rPr>
            <a:t>Is there a permitting or hazmat waiver required? Is there going to be?</a:t>
          </a:r>
        </a:p>
      </dgm:t>
    </dgm:pt>
    <dgm:pt modelId="{FDFE009B-89C6-4156-85CB-A4C1009DB49C}" type="parTrans" cxnId="{6769B4C1-7577-4B81-B21C-C784E03BFAE4}">
      <dgm:prSet/>
      <dgm:spPr/>
      <dgm:t>
        <a:bodyPr/>
        <a:lstStyle/>
        <a:p>
          <a:endParaRPr lang="en-US"/>
        </a:p>
      </dgm:t>
    </dgm:pt>
    <dgm:pt modelId="{EC29D4C1-B7B2-45CF-93CD-DFC7331DF551}" type="sibTrans" cxnId="{6769B4C1-7577-4B81-B21C-C784E03BFAE4}">
      <dgm:prSet/>
      <dgm:spPr/>
      <dgm:t>
        <a:bodyPr/>
        <a:lstStyle/>
        <a:p>
          <a:endParaRPr lang="en-US"/>
        </a:p>
      </dgm:t>
    </dgm:pt>
    <dgm:pt modelId="{5AEA6327-E854-44EC-AACC-01DA41CB080F}" type="pres">
      <dgm:prSet presAssocID="{A62E62FC-6A38-4C65-A00D-8C38F1A4F2DA}" presName="Name0" presStyleCnt="0">
        <dgm:presLayoutVars>
          <dgm:dir/>
          <dgm:animLvl val="lvl"/>
          <dgm:resizeHandles val="exact"/>
        </dgm:presLayoutVars>
      </dgm:prSet>
      <dgm:spPr/>
    </dgm:pt>
    <dgm:pt modelId="{03D1A3FF-1C77-4BA3-9FF8-A07F4B2C0419}" type="pres">
      <dgm:prSet presAssocID="{2FFB8ADB-57DD-4202-9B7E-41ED144ABB62}" presName="composite" presStyleCnt="0"/>
      <dgm:spPr/>
    </dgm:pt>
    <dgm:pt modelId="{F94D23B4-DDE8-4353-8CEE-136F0EF1CD17}" type="pres">
      <dgm:prSet presAssocID="{2FFB8ADB-57DD-4202-9B7E-41ED144ABB62}" presName="parTx" presStyleLbl="alignNode1" presStyleIdx="0" presStyleCnt="2">
        <dgm:presLayoutVars>
          <dgm:chMax val="0"/>
          <dgm:chPref val="0"/>
          <dgm:bulletEnabled val="1"/>
        </dgm:presLayoutVars>
      </dgm:prSet>
      <dgm:spPr/>
    </dgm:pt>
    <dgm:pt modelId="{414088DE-F614-4807-9913-31781489C062}" type="pres">
      <dgm:prSet presAssocID="{2FFB8ADB-57DD-4202-9B7E-41ED144ABB62}" presName="desTx" presStyleLbl="alignAccFollowNode1" presStyleIdx="0" presStyleCnt="2">
        <dgm:presLayoutVars>
          <dgm:bulletEnabled val="1"/>
        </dgm:presLayoutVars>
      </dgm:prSet>
      <dgm:spPr/>
    </dgm:pt>
    <dgm:pt modelId="{9E5C5818-0A9B-452E-A23A-88699EA72AF4}" type="pres">
      <dgm:prSet presAssocID="{8FA1E433-C642-45AE-A4D0-EE2B4FB84ED6}" presName="space" presStyleCnt="0"/>
      <dgm:spPr/>
    </dgm:pt>
    <dgm:pt modelId="{60DEFB6D-095A-4555-A895-CEF3D4E140C5}" type="pres">
      <dgm:prSet presAssocID="{0FFBEF5B-F3EC-4B07-9B45-0386B97C5053}" presName="composite" presStyleCnt="0"/>
      <dgm:spPr/>
    </dgm:pt>
    <dgm:pt modelId="{B1F95248-986C-4460-BA38-23487CC81CB1}" type="pres">
      <dgm:prSet presAssocID="{0FFBEF5B-F3EC-4B07-9B45-0386B97C5053}" presName="parTx" presStyleLbl="alignNode1" presStyleIdx="1" presStyleCnt="2">
        <dgm:presLayoutVars>
          <dgm:chMax val="0"/>
          <dgm:chPref val="0"/>
          <dgm:bulletEnabled val="1"/>
        </dgm:presLayoutVars>
      </dgm:prSet>
      <dgm:spPr/>
    </dgm:pt>
    <dgm:pt modelId="{1F9B4E0C-DCC9-4768-9C52-0BB8B3B687E9}" type="pres">
      <dgm:prSet presAssocID="{0FFBEF5B-F3EC-4B07-9B45-0386B97C5053}" presName="desTx" presStyleLbl="alignAccFollowNode1" presStyleIdx="1" presStyleCnt="2">
        <dgm:presLayoutVars>
          <dgm:bulletEnabled val="1"/>
        </dgm:presLayoutVars>
      </dgm:prSet>
      <dgm:spPr/>
    </dgm:pt>
  </dgm:ptLst>
  <dgm:cxnLst>
    <dgm:cxn modelId="{95580902-C96F-409D-950E-9E5B1A81AF0C}" type="presOf" srcId="{0D53797B-EDD5-48D5-9CE4-163C782B5B6F}" destId="{1F9B4E0C-DCC9-4768-9C52-0BB8B3B687E9}" srcOrd="0" destOrd="0" presId="urn:microsoft.com/office/officeart/2005/8/layout/hList1"/>
    <dgm:cxn modelId="{E0150B08-6D6F-41F6-A66E-E1B880BA4877}" type="presOf" srcId="{371CE3A9-AE28-487D-938F-952F3701C515}" destId="{1F9B4E0C-DCC9-4768-9C52-0BB8B3B687E9}" srcOrd="0" destOrd="3" presId="urn:microsoft.com/office/officeart/2005/8/layout/hList1"/>
    <dgm:cxn modelId="{5E127217-D98B-4C1A-9A09-46874FF62A7F}" srcId="{2FFB8ADB-57DD-4202-9B7E-41ED144ABB62}" destId="{CDBC280B-43EF-4825-95E6-40A7C2DF71D1}" srcOrd="2" destOrd="0" parTransId="{ED56E137-A71F-4CA2-8D45-5CA6F8E33BF8}" sibTransId="{5BE0A1C1-32DE-4C94-9A53-F75B549705B3}"/>
    <dgm:cxn modelId="{03D49919-246C-4454-A693-D490660DF6CF}" type="presOf" srcId="{14A5A078-CCB8-48E8-8447-44D2A0F90364}" destId="{414088DE-F614-4807-9913-31781489C062}" srcOrd="0" destOrd="3" presId="urn:microsoft.com/office/officeart/2005/8/layout/hList1"/>
    <dgm:cxn modelId="{E24F6A2C-634C-4137-9FD6-06C8B9BDACF5}" srcId="{A62E62FC-6A38-4C65-A00D-8C38F1A4F2DA}" destId="{0FFBEF5B-F3EC-4B07-9B45-0386B97C5053}" srcOrd="1" destOrd="0" parTransId="{8D02FDEF-A023-4038-81CD-2C7E75A98558}" sibTransId="{CA93843A-BEDF-402C-957C-868399F2E9F8}"/>
    <dgm:cxn modelId="{58BB9035-9A50-4103-B2AC-F0EAD0837199}" type="presOf" srcId="{0FFBEF5B-F3EC-4B07-9B45-0386B97C5053}" destId="{B1F95248-986C-4460-BA38-23487CC81CB1}" srcOrd="0" destOrd="0" presId="urn:microsoft.com/office/officeart/2005/8/layout/hList1"/>
    <dgm:cxn modelId="{EDB2053D-B108-4C82-A36D-036568593C3D}" type="presOf" srcId="{7F191242-3744-4B3F-A3CB-3965BD4DC1FD}" destId="{1F9B4E0C-DCC9-4768-9C52-0BB8B3B687E9}" srcOrd="0" destOrd="2" presId="urn:microsoft.com/office/officeart/2005/8/layout/hList1"/>
    <dgm:cxn modelId="{A31C3075-9143-4233-8B0F-65B77B1FBAB7}" type="presOf" srcId="{2FFB8ADB-57DD-4202-9B7E-41ED144ABB62}" destId="{F94D23B4-DDE8-4353-8CEE-136F0EF1CD17}" srcOrd="0" destOrd="0" presId="urn:microsoft.com/office/officeart/2005/8/layout/hList1"/>
    <dgm:cxn modelId="{E7598D5A-A16F-42B0-A241-6A03621FCB31}" type="presOf" srcId="{A62E62FC-6A38-4C65-A00D-8C38F1A4F2DA}" destId="{5AEA6327-E854-44EC-AACC-01DA41CB080F}" srcOrd="0" destOrd="0" presId="urn:microsoft.com/office/officeart/2005/8/layout/hList1"/>
    <dgm:cxn modelId="{95811582-418F-42F6-8F06-C75D7549B920}" type="presOf" srcId="{247DF43B-8231-4C5C-8A9F-0826834DEA1D}" destId="{1F9B4E0C-DCC9-4768-9C52-0BB8B3B687E9}" srcOrd="0" destOrd="4" presId="urn:microsoft.com/office/officeart/2005/8/layout/hList1"/>
    <dgm:cxn modelId="{8E21AF9C-5877-4975-8FC2-59BA31F31E3B}" srcId="{0FFBEF5B-F3EC-4B07-9B45-0386B97C5053}" destId="{32EEC378-1E57-4343-A4DB-BAAFEB478401}" srcOrd="1" destOrd="0" parTransId="{A711FFBD-B8CF-4CC9-A439-1790548F1B62}" sibTransId="{FB5BA2C5-A32E-45FD-B35E-C1189743B315}"/>
    <dgm:cxn modelId="{D15A47A0-F8B8-4A37-A196-CF8FF58223AB}" srcId="{A62E62FC-6A38-4C65-A00D-8C38F1A4F2DA}" destId="{2FFB8ADB-57DD-4202-9B7E-41ED144ABB62}" srcOrd="0" destOrd="0" parTransId="{A1D69421-8A5E-4735-BCDC-85D460551216}" sibTransId="{8FA1E433-C642-45AE-A4D0-EE2B4FB84ED6}"/>
    <dgm:cxn modelId="{603FEFAA-D6DC-44F2-9BA2-A14582BD8EE2}" srcId="{2FFB8ADB-57DD-4202-9B7E-41ED144ABB62}" destId="{14A5A078-CCB8-48E8-8447-44D2A0F90364}" srcOrd="3" destOrd="0" parTransId="{DB5C8FE6-4EBE-40C7-A213-0D035B59F12E}" sibTransId="{4AAF551D-5C8D-4272-B212-BC560B7EDC0B}"/>
    <dgm:cxn modelId="{5A4EC7AF-D011-4BE6-B6EF-92D986D31919}" type="presOf" srcId="{32EEC378-1E57-4343-A4DB-BAAFEB478401}" destId="{1F9B4E0C-DCC9-4768-9C52-0BB8B3B687E9}" srcOrd="0" destOrd="1" presId="urn:microsoft.com/office/officeart/2005/8/layout/hList1"/>
    <dgm:cxn modelId="{56C56AB1-4470-4948-B5D4-9C67ACD44DD9}" srcId="{2FFB8ADB-57DD-4202-9B7E-41ED144ABB62}" destId="{7D938030-A2D6-4BFF-8460-14AD5BC2EFEB}" srcOrd="1" destOrd="0" parTransId="{382BFB11-5A3D-4D27-B43E-D186A892A9B4}" sibTransId="{78212998-BE29-4A75-AED9-572756D76C1E}"/>
    <dgm:cxn modelId="{39B24BBB-913F-40A0-BB47-9173010423A3}" srcId="{2FFB8ADB-57DD-4202-9B7E-41ED144ABB62}" destId="{3659F1FC-02FD-4B54-9494-0AB69D3ACB77}" srcOrd="0" destOrd="0" parTransId="{EDCCE87E-DBAA-41F4-8971-43D297F35460}" sibTransId="{882B137C-D388-41F4-B720-6C4121DA89D1}"/>
    <dgm:cxn modelId="{C5A59EBB-D3BA-4B9D-9290-8D8B89DF475A}" srcId="{0FFBEF5B-F3EC-4B07-9B45-0386B97C5053}" destId="{371CE3A9-AE28-487D-938F-952F3701C515}" srcOrd="3" destOrd="0" parTransId="{681BE627-2DC4-411D-978B-D55F91FD3CEA}" sibTransId="{C1CF814F-7246-49F4-A74E-9468A9FD0A59}"/>
    <dgm:cxn modelId="{6769B4C1-7577-4B81-B21C-C784E03BFAE4}" srcId="{371CE3A9-AE28-487D-938F-952F3701C515}" destId="{247DF43B-8231-4C5C-8A9F-0826834DEA1D}" srcOrd="0" destOrd="0" parTransId="{FDFE009B-89C6-4156-85CB-A4C1009DB49C}" sibTransId="{EC29D4C1-B7B2-45CF-93CD-DFC7331DF551}"/>
    <dgm:cxn modelId="{2E8766C5-4DD4-443C-90BE-B18FA999C44D}" srcId="{0FFBEF5B-F3EC-4B07-9B45-0386B97C5053}" destId="{0D53797B-EDD5-48D5-9CE4-163C782B5B6F}" srcOrd="0" destOrd="0" parTransId="{4DEEF969-1F9E-4E51-A690-3771F7315081}" sibTransId="{E2191BB8-BC4F-4245-AEDA-2114F33B2753}"/>
    <dgm:cxn modelId="{6C737FC6-33AF-4A6A-9DC2-AA2010D6F57A}" srcId="{0FFBEF5B-F3EC-4B07-9B45-0386B97C5053}" destId="{7F191242-3744-4B3F-A3CB-3965BD4DC1FD}" srcOrd="2" destOrd="0" parTransId="{F8FB7BB1-5404-4DC4-BBA5-70680D673559}" sibTransId="{E930E13A-57D8-485D-BBE8-2CA7AD56342F}"/>
    <dgm:cxn modelId="{817420D0-0DAA-49D7-8CBD-3D242C22A2B8}" type="presOf" srcId="{7D938030-A2D6-4BFF-8460-14AD5BC2EFEB}" destId="{414088DE-F614-4807-9913-31781489C062}" srcOrd="0" destOrd="1" presId="urn:microsoft.com/office/officeart/2005/8/layout/hList1"/>
    <dgm:cxn modelId="{5E8D86D6-7C19-4F6D-A9FB-4DC6F3747D9B}" type="presOf" srcId="{CDBC280B-43EF-4825-95E6-40A7C2DF71D1}" destId="{414088DE-F614-4807-9913-31781489C062}" srcOrd="0" destOrd="2" presId="urn:microsoft.com/office/officeart/2005/8/layout/hList1"/>
    <dgm:cxn modelId="{5FC92FEE-0603-4E18-942D-816C122D1C71}" type="presOf" srcId="{3659F1FC-02FD-4B54-9494-0AB69D3ACB77}" destId="{414088DE-F614-4807-9913-31781489C062}" srcOrd="0" destOrd="0" presId="urn:microsoft.com/office/officeart/2005/8/layout/hList1"/>
    <dgm:cxn modelId="{874C0783-8F65-455B-B7DC-C736C0819AD6}" type="presParOf" srcId="{5AEA6327-E854-44EC-AACC-01DA41CB080F}" destId="{03D1A3FF-1C77-4BA3-9FF8-A07F4B2C0419}" srcOrd="0" destOrd="0" presId="urn:microsoft.com/office/officeart/2005/8/layout/hList1"/>
    <dgm:cxn modelId="{10137A2F-1C0A-4406-9D7B-1064A5A71A46}" type="presParOf" srcId="{03D1A3FF-1C77-4BA3-9FF8-A07F4B2C0419}" destId="{F94D23B4-DDE8-4353-8CEE-136F0EF1CD17}" srcOrd="0" destOrd="0" presId="urn:microsoft.com/office/officeart/2005/8/layout/hList1"/>
    <dgm:cxn modelId="{7AE29C56-6CAD-41F5-A380-516D14037375}" type="presParOf" srcId="{03D1A3FF-1C77-4BA3-9FF8-A07F4B2C0419}" destId="{414088DE-F614-4807-9913-31781489C062}" srcOrd="1" destOrd="0" presId="urn:microsoft.com/office/officeart/2005/8/layout/hList1"/>
    <dgm:cxn modelId="{072F7870-DD5F-46A4-87A1-A24828C6C6D3}" type="presParOf" srcId="{5AEA6327-E854-44EC-AACC-01DA41CB080F}" destId="{9E5C5818-0A9B-452E-A23A-88699EA72AF4}" srcOrd="1" destOrd="0" presId="urn:microsoft.com/office/officeart/2005/8/layout/hList1"/>
    <dgm:cxn modelId="{301A9C5D-D3D7-4B15-B1AC-568A9BE39B07}" type="presParOf" srcId="{5AEA6327-E854-44EC-AACC-01DA41CB080F}" destId="{60DEFB6D-095A-4555-A895-CEF3D4E140C5}" srcOrd="2" destOrd="0" presId="urn:microsoft.com/office/officeart/2005/8/layout/hList1"/>
    <dgm:cxn modelId="{EBB3B144-B008-4CA5-ADFD-3B455C8B7691}" type="presParOf" srcId="{60DEFB6D-095A-4555-A895-CEF3D4E140C5}" destId="{B1F95248-986C-4460-BA38-23487CC81CB1}" srcOrd="0" destOrd="0" presId="urn:microsoft.com/office/officeart/2005/8/layout/hList1"/>
    <dgm:cxn modelId="{ECC6E6A0-F4DE-45DD-8EA4-6243A7484981}" type="presParOf" srcId="{60DEFB6D-095A-4555-A895-CEF3D4E140C5}" destId="{1F9B4E0C-DCC9-4768-9C52-0BB8B3B687E9}" srcOrd="1" destOrd="0" presId="urn:microsoft.com/office/officeart/2005/8/layout/hLis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62E62FC-6A38-4C65-A00D-8C38F1A4F2DA}" type="doc">
      <dgm:prSet loTypeId="urn:microsoft.com/office/officeart/2005/8/layout/hList1" loCatId="list" qsTypeId="urn:microsoft.com/office/officeart/2005/8/quickstyle/simple1" qsCatId="simple" csTypeId="urn:microsoft.com/office/officeart/2005/8/colors/accent2_2" csCatId="accent2" phldr="1"/>
      <dgm:spPr/>
      <dgm:t>
        <a:bodyPr/>
        <a:lstStyle/>
        <a:p>
          <a:endParaRPr lang="en-US"/>
        </a:p>
      </dgm:t>
    </dgm:pt>
    <dgm:pt modelId="{2FFB8ADB-57DD-4202-9B7E-41ED144ABB62}">
      <dgm:prSet custT="1"/>
      <dgm:spPr/>
      <dgm:t>
        <a:bodyPr/>
        <a:lstStyle/>
        <a:p>
          <a:r>
            <a:rPr lang="en-US" sz="2400" b="1">
              <a:latin typeface="Geography"/>
            </a:rPr>
            <a:t>Pros</a:t>
          </a:r>
          <a:endParaRPr lang="en-US" sz="2400">
            <a:latin typeface="Geography"/>
          </a:endParaRPr>
        </a:p>
      </dgm:t>
    </dgm:pt>
    <dgm:pt modelId="{A1D69421-8A5E-4735-BCDC-85D460551216}" type="parTrans" cxnId="{D15A47A0-F8B8-4A37-A196-CF8FF58223AB}">
      <dgm:prSet/>
      <dgm:spPr/>
      <dgm:t>
        <a:bodyPr/>
        <a:lstStyle/>
        <a:p>
          <a:endParaRPr lang="en-US"/>
        </a:p>
      </dgm:t>
    </dgm:pt>
    <dgm:pt modelId="{8FA1E433-C642-45AE-A4D0-EE2B4FB84ED6}" type="sibTrans" cxnId="{D15A47A0-F8B8-4A37-A196-CF8FF58223AB}">
      <dgm:prSet/>
      <dgm:spPr/>
      <dgm:t>
        <a:bodyPr/>
        <a:lstStyle/>
        <a:p>
          <a:endParaRPr lang="en-US"/>
        </a:p>
      </dgm:t>
    </dgm:pt>
    <dgm:pt modelId="{3659F1FC-02FD-4B54-9494-0AB69D3ACB77}">
      <dgm:prSet custT="1"/>
      <dgm:spPr/>
      <dgm:t>
        <a:bodyPr/>
        <a:lstStyle/>
        <a:p>
          <a:pPr>
            <a:buFont typeface="Arial" panose="020B0604020202020204" pitchFamily="34" charset="0"/>
            <a:buChar char="•"/>
          </a:pPr>
          <a:r>
            <a:rPr lang="en-US" sz="1800">
              <a:latin typeface="Geography"/>
            </a:rPr>
            <a:t>Remove BESS or vehicles from unwanted location</a:t>
          </a:r>
        </a:p>
      </dgm:t>
    </dgm:pt>
    <dgm:pt modelId="{EDCCE87E-DBAA-41F4-8971-43D297F35460}" type="parTrans" cxnId="{39B24BBB-913F-40A0-BB47-9173010423A3}">
      <dgm:prSet/>
      <dgm:spPr/>
      <dgm:t>
        <a:bodyPr/>
        <a:lstStyle/>
        <a:p>
          <a:endParaRPr lang="en-US"/>
        </a:p>
      </dgm:t>
    </dgm:pt>
    <dgm:pt modelId="{882B137C-D388-41F4-B720-6C4121DA89D1}" type="sibTrans" cxnId="{39B24BBB-913F-40A0-BB47-9173010423A3}">
      <dgm:prSet/>
      <dgm:spPr/>
      <dgm:t>
        <a:bodyPr/>
        <a:lstStyle/>
        <a:p>
          <a:endParaRPr lang="en-US"/>
        </a:p>
      </dgm:t>
    </dgm:pt>
    <dgm:pt modelId="{0FFBEF5B-F3EC-4B07-9B45-0386B97C5053}">
      <dgm:prSet custT="1"/>
      <dgm:spPr/>
      <dgm:t>
        <a:bodyPr/>
        <a:lstStyle/>
        <a:p>
          <a:r>
            <a:rPr lang="en-US" sz="2400" b="1">
              <a:latin typeface="Geography"/>
            </a:rPr>
            <a:t>Cons</a:t>
          </a:r>
          <a:endParaRPr lang="en-US" sz="2400">
            <a:latin typeface="Geography"/>
          </a:endParaRPr>
        </a:p>
      </dgm:t>
    </dgm:pt>
    <dgm:pt modelId="{8D02FDEF-A023-4038-81CD-2C7E75A98558}" type="parTrans" cxnId="{E24F6A2C-634C-4137-9FD6-06C8B9BDACF5}">
      <dgm:prSet/>
      <dgm:spPr/>
      <dgm:t>
        <a:bodyPr/>
        <a:lstStyle/>
        <a:p>
          <a:endParaRPr lang="en-US"/>
        </a:p>
      </dgm:t>
    </dgm:pt>
    <dgm:pt modelId="{CA93843A-BEDF-402C-957C-868399F2E9F8}" type="sibTrans" cxnId="{E24F6A2C-634C-4137-9FD6-06C8B9BDACF5}">
      <dgm:prSet/>
      <dgm:spPr/>
      <dgm:t>
        <a:bodyPr/>
        <a:lstStyle/>
        <a:p>
          <a:endParaRPr lang="en-US"/>
        </a:p>
      </dgm:t>
    </dgm:pt>
    <dgm:pt modelId="{0D53797B-EDD5-48D5-9CE4-163C782B5B6F}">
      <dgm:prSet custT="1"/>
      <dgm:spPr/>
      <dgm:t>
        <a:bodyPr/>
        <a:lstStyle/>
        <a:p>
          <a:pPr>
            <a:buFont typeface="Arial" panose="020B0604020202020204" pitchFamily="34" charset="0"/>
            <a:buChar char="•"/>
          </a:pPr>
          <a:r>
            <a:rPr lang="en-US" sz="1800"/>
            <a:t>Expensive</a:t>
          </a:r>
          <a:endParaRPr lang="en-US" sz="1800">
            <a:latin typeface="Geography"/>
          </a:endParaRPr>
        </a:p>
      </dgm:t>
    </dgm:pt>
    <dgm:pt modelId="{4DEEF969-1F9E-4E51-A690-3771F7315081}" type="parTrans" cxnId="{2E8766C5-4DD4-443C-90BE-B18FA999C44D}">
      <dgm:prSet/>
      <dgm:spPr/>
      <dgm:t>
        <a:bodyPr/>
        <a:lstStyle/>
        <a:p>
          <a:endParaRPr lang="en-US"/>
        </a:p>
      </dgm:t>
    </dgm:pt>
    <dgm:pt modelId="{E2191BB8-BC4F-4245-AEDA-2114F33B2753}" type="sibTrans" cxnId="{2E8766C5-4DD4-443C-90BE-B18FA999C44D}">
      <dgm:prSet/>
      <dgm:spPr/>
      <dgm:t>
        <a:bodyPr/>
        <a:lstStyle/>
        <a:p>
          <a:endParaRPr lang="en-US"/>
        </a:p>
      </dgm:t>
    </dgm:pt>
    <dgm:pt modelId="{6F4912EA-269D-4EB5-9B33-FA484454B267}">
      <dgm:prSet custT="1"/>
      <dgm:spPr/>
      <dgm:t>
        <a:bodyPr/>
        <a:lstStyle/>
        <a:p>
          <a:pPr>
            <a:buFont typeface="Arial" panose="020B0604020202020204" pitchFamily="34" charset="0"/>
            <a:buChar char="•"/>
          </a:pPr>
          <a:r>
            <a:rPr lang="en-US" sz="1800">
              <a:latin typeface="Geography"/>
            </a:rPr>
            <a:t>Upright heavy equipment</a:t>
          </a:r>
        </a:p>
      </dgm:t>
    </dgm:pt>
    <dgm:pt modelId="{847C1BFA-82EE-457A-BFDB-A460FBFAD142}" type="parTrans" cxnId="{E613A03A-4676-4216-81E7-E70BC5CDF063}">
      <dgm:prSet/>
      <dgm:spPr/>
      <dgm:t>
        <a:bodyPr/>
        <a:lstStyle/>
        <a:p>
          <a:endParaRPr lang="en-US"/>
        </a:p>
      </dgm:t>
    </dgm:pt>
    <dgm:pt modelId="{81786ADF-863B-41F3-B6BD-E7D99B48B206}" type="sibTrans" cxnId="{E613A03A-4676-4216-81E7-E70BC5CDF063}">
      <dgm:prSet/>
      <dgm:spPr/>
      <dgm:t>
        <a:bodyPr/>
        <a:lstStyle/>
        <a:p>
          <a:endParaRPr lang="en-US"/>
        </a:p>
      </dgm:t>
    </dgm:pt>
    <dgm:pt modelId="{D0D0A2CA-DFC8-44AB-8D56-E9B21C4BE11C}">
      <dgm:prSet custT="1"/>
      <dgm:spPr/>
      <dgm:t>
        <a:bodyPr/>
        <a:lstStyle/>
        <a:p>
          <a:pPr>
            <a:buFont typeface="Arial" panose="020B0604020202020204" pitchFamily="34" charset="0"/>
            <a:buChar char="•"/>
          </a:pPr>
          <a:r>
            <a:rPr lang="en-US" sz="1800">
              <a:latin typeface="Geography"/>
            </a:rPr>
            <a:t>Reduce impact to commerce</a:t>
          </a:r>
        </a:p>
      </dgm:t>
    </dgm:pt>
    <dgm:pt modelId="{6B187C6C-807F-4778-87B2-77929DA668AE}" type="parTrans" cxnId="{3E3F06D9-7A6D-43A8-9936-F3BF00B71083}">
      <dgm:prSet/>
      <dgm:spPr/>
      <dgm:t>
        <a:bodyPr/>
        <a:lstStyle/>
        <a:p>
          <a:endParaRPr lang="en-US"/>
        </a:p>
      </dgm:t>
    </dgm:pt>
    <dgm:pt modelId="{C696923B-BB6D-4C88-B460-26CB59A245ED}" type="sibTrans" cxnId="{3E3F06D9-7A6D-43A8-9936-F3BF00B71083}">
      <dgm:prSet/>
      <dgm:spPr/>
      <dgm:t>
        <a:bodyPr/>
        <a:lstStyle/>
        <a:p>
          <a:endParaRPr lang="en-US"/>
        </a:p>
      </dgm:t>
    </dgm:pt>
    <dgm:pt modelId="{1736E4E0-A083-4763-9EDE-CBB5B83DFAB6}">
      <dgm:prSet custT="1"/>
      <dgm:spPr/>
      <dgm:t>
        <a:bodyPr/>
        <a:lstStyle/>
        <a:p>
          <a:pPr>
            <a:buFont typeface="Arial" panose="020B0604020202020204" pitchFamily="34" charset="0"/>
            <a:buChar char="•"/>
          </a:pPr>
          <a:r>
            <a:rPr lang="en-US" sz="1800">
              <a:latin typeface="Geography"/>
            </a:rPr>
            <a:t>Reduce exposure to public</a:t>
          </a:r>
        </a:p>
      </dgm:t>
    </dgm:pt>
    <dgm:pt modelId="{A9FE98A4-0BD5-4D58-8B76-71437E5743BA}" type="parTrans" cxnId="{BBC4FAA7-6F6A-46E6-8B36-ACD5DDD1732D}">
      <dgm:prSet/>
      <dgm:spPr/>
      <dgm:t>
        <a:bodyPr/>
        <a:lstStyle/>
        <a:p>
          <a:endParaRPr lang="en-US"/>
        </a:p>
      </dgm:t>
    </dgm:pt>
    <dgm:pt modelId="{0D495D40-5C4C-48AD-9C84-4D0D4B37BA54}" type="sibTrans" cxnId="{BBC4FAA7-6F6A-46E6-8B36-ACD5DDD1732D}">
      <dgm:prSet/>
      <dgm:spPr/>
      <dgm:t>
        <a:bodyPr/>
        <a:lstStyle/>
        <a:p>
          <a:endParaRPr lang="en-US"/>
        </a:p>
      </dgm:t>
    </dgm:pt>
    <dgm:pt modelId="{73DBE6B5-825B-4BA0-A727-0DBC83F5FD6A}">
      <dgm:prSet custT="1"/>
      <dgm:spPr/>
      <dgm:t>
        <a:bodyPr/>
        <a:lstStyle/>
        <a:p>
          <a:pPr>
            <a:buFont typeface="Arial" panose="020B0604020202020204" pitchFamily="34" charset="0"/>
            <a:buChar char="•"/>
          </a:pPr>
          <a:r>
            <a:rPr lang="en-US" sz="1800"/>
            <a:t>Maintenance costs</a:t>
          </a:r>
        </a:p>
      </dgm:t>
    </dgm:pt>
    <dgm:pt modelId="{497A6E7C-CDE9-49B5-8AE5-8AD1D270C3C0}" type="parTrans" cxnId="{251D728D-84AE-476C-92E9-781EF2C980B9}">
      <dgm:prSet/>
      <dgm:spPr/>
      <dgm:t>
        <a:bodyPr/>
        <a:lstStyle/>
        <a:p>
          <a:endParaRPr lang="en-US"/>
        </a:p>
      </dgm:t>
    </dgm:pt>
    <dgm:pt modelId="{782E3020-0AA7-4456-96C9-18F09F2C94CE}" type="sibTrans" cxnId="{251D728D-84AE-476C-92E9-781EF2C980B9}">
      <dgm:prSet/>
      <dgm:spPr/>
      <dgm:t>
        <a:bodyPr/>
        <a:lstStyle/>
        <a:p>
          <a:endParaRPr lang="en-US"/>
        </a:p>
      </dgm:t>
    </dgm:pt>
    <dgm:pt modelId="{4F8CFF89-4316-45C6-B7A7-4D0EDA990477}">
      <dgm:prSet custT="1"/>
      <dgm:spPr/>
      <dgm:t>
        <a:bodyPr/>
        <a:lstStyle/>
        <a:p>
          <a:pPr>
            <a:buFont typeface="Arial" panose="020B0604020202020204" pitchFamily="34" charset="0"/>
            <a:buChar char="•"/>
          </a:pPr>
          <a:r>
            <a:rPr lang="en-US" sz="1800"/>
            <a:t>Requires training and licensing for operations</a:t>
          </a:r>
        </a:p>
      </dgm:t>
    </dgm:pt>
    <dgm:pt modelId="{B4546E40-8302-4CBF-8D7B-9F51453AD5C0}" type="parTrans" cxnId="{6CF188BD-1537-48A1-985C-D509E8762138}">
      <dgm:prSet/>
      <dgm:spPr/>
      <dgm:t>
        <a:bodyPr/>
        <a:lstStyle/>
        <a:p>
          <a:endParaRPr lang="en-US"/>
        </a:p>
      </dgm:t>
    </dgm:pt>
    <dgm:pt modelId="{736C60A5-92E1-4078-8FA0-6E518ED70ABD}" type="sibTrans" cxnId="{6CF188BD-1537-48A1-985C-D509E8762138}">
      <dgm:prSet/>
      <dgm:spPr/>
      <dgm:t>
        <a:bodyPr/>
        <a:lstStyle/>
        <a:p>
          <a:endParaRPr lang="en-US"/>
        </a:p>
      </dgm:t>
    </dgm:pt>
    <dgm:pt modelId="{F3FB1211-DA2B-48FB-BBB2-33DE5707D4D9}">
      <dgm:prSet custT="1"/>
      <dgm:spPr/>
      <dgm:t>
        <a:bodyPr/>
        <a:lstStyle/>
        <a:p>
          <a:pPr>
            <a:buFont typeface="Arial" panose="020B0604020202020204" pitchFamily="34" charset="0"/>
            <a:buChar char="•"/>
          </a:pPr>
          <a:r>
            <a:rPr lang="en-US" sz="1800"/>
            <a:t>Staffing/Cross Staffing challenges</a:t>
          </a:r>
        </a:p>
      </dgm:t>
    </dgm:pt>
    <dgm:pt modelId="{931C188B-4D03-482D-97E8-C33545438198}" type="parTrans" cxnId="{C81029CF-6179-48EC-B0A1-1E93D3A7B62B}">
      <dgm:prSet/>
      <dgm:spPr/>
      <dgm:t>
        <a:bodyPr/>
        <a:lstStyle/>
        <a:p>
          <a:endParaRPr lang="en-US"/>
        </a:p>
      </dgm:t>
    </dgm:pt>
    <dgm:pt modelId="{27F72FFF-57E6-4FAB-BECE-12435A083F4A}" type="sibTrans" cxnId="{C81029CF-6179-48EC-B0A1-1E93D3A7B62B}">
      <dgm:prSet/>
      <dgm:spPr/>
      <dgm:t>
        <a:bodyPr/>
        <a:lstStyle/>
        <a:p>
          <a:endParaRPr lang="en-US"/>
        </a:p>
      </dgm:t>
    </dgm:pt>
    <dgm:pt modelId="{5AEA6327-E854-44EC-AACC-01DA41CB080F}" type="pres">
      <dgm:prSet presAssocID="{A62E62FC-6A38-4C65-A00D-8C38F1A4F2DA}" presName="Name0" presStyleCnt="0">
        <dgm:presLayoutVars>
          <dgm:dir/>
          <dgm:animLvl val="lvl"/>
          <dgm:resizeHandles val="exact"/>
        </dgm:presLayoutVars>
      </dgm:prSet>
      <dgm:spPr/>
    </dgm:pt>
    <dgm:pt modelId="{03D1A3FF-1C77-4BA3-9FF8-A07F4B2C0419}" type="pres">
      <dgm:prSet presAssocID="{2FFB8ADB-57DD-4202-9B7E-41ED144ABB62}" presName="composite" presStyleCnt="0"/>
      <dgm:spPr/>
    </dgm:pt>
    <dgm:pt modelId="{F94D23B4-DDE8-4353-8CEE-136F0EF1CD17}" type="pres">
      <dgm:prSet presAssocID="{2FFB8ADB-57DD-4202-9B7E-41ED144ABB62}" presName="parTx" presStyleLbl="alignNode1" presStyleIdx="0" presStyleCnt="2">
        <dgm:presLayoutVars>
          <dgm:chMax val="0"/>
          <dgm:chPref val="0"/>
          <dgm:bulletEnabled val="1"/>
        </dgm:presLayoutVars>
      </dgm:prSet>
      <dgm:spPr/>
    </dgm:pt>
    <dgm:pt modelId="{414088DE-F614-4807-9913-31781489C062}" type="pres">
      <dgm:prSet presAssocID="{2FFB8ADB-57DD-4202-9B7E-41ED144ABB62}" presName="desTx" presStyleLbl="alignAccFollowNode1" presStyleIdx="0" presStyleCnt="2">
        <dgm:presLayoutVars>
          <dgm:bulletEnabled val="1"/>
        </dgm:presLayoutVars>
      </dgm:prSet>
      <dgm:spPr/>
    </dgm:pt>
    <dgm:pt modelId="{9E5C5818-0A9B-452E-A23A-88699EA72AF4}" type="pres">
      <dgm:prSet presAssocID="{8FA1E433-C642-45AE-A4D0-EE2B4FB84ED6}" presName="space" presStyleCnt="0"/>
      <dgm:spPr/>
    </dgm:pt>
    <dgm:pt modelId="{60DEFB6D-095A-4555-A895-CEF3D4E140C5}" type="pres">
      <dgm:prSet presAssocID="{0FFBEF5B-F3EC-4B07-9B45-0386B97C5053}" presName="composite" presStyleCnt="0"/>
      <dgm:spPr/>
    </dgm:pt>
    <dgm:pt modelId="{B1F95248-986C-4460-BA38-23487CC81CB1}" type="pres">
      <dgm:prSet presAssocID="{0FFBEF5B-F3EC-4B07-9B45-0386B97C5053}" presName="parTx" presStyleLbl="alignNode1" presStyleIdx="1" presStyleCnt="2">
        <dgm:presLayoutVars>
          <dgm:chMax val="0"/>
          <dgm:chPref val="0"/>
          <dgm:bulletEnabled val="1"/>
        </dgm:presLayoutVars>
      </dgm:prSet>
      <dgm:spPr/>
    </dgm:pt>
    <dgm:pt modelId="{1F9B4E0C-DCC9-4768-9C52-0BB8B3B687E9}" type="pres">
      <dgm:prSet presAssocID="{0FFBEF5B-F3EC-4B07-9B45-0386B97C5053}" presName="desTx" presStyleLbl="alignAccFollowNode1" presStyleIdx="1" presStyleCnt="2">
        <dgm:presLayoutVars>
          <dgm:bulletEnabled val="1"/>
        </dgm:presLayoutVars>
      </dgm:prSet>
      <dgm:spPr/>
    </dgm:pt>
  </dgm:ptLst>
  <dgm:cxnLst>
    <dgm:cxn modelId="{95580902-C96F-409D-950E-9E5B1A81AF0C}" type="presOf" srcId="{0D53797B-EDD5-48D5-9CE4-163C782B5B6F}" destId="{1F9B4E0C-DCC9-4768-9C52-0BB8B3B687E9}" srcOrd="0" destOrd="0" presId="urn:microsoft.com/office/officeart/2005/8/layout/hList1"/>
    <dgm:cxn modelId="{A88E7C13-EFC3-4089-B657-01A21BF5E7D8}" type="presOf" srcId="{D0D0A2CA-DFC8-44AB-8D56-E9B21C4BE11C}" destId="{414088DE-F614-4807-9913-31781489C062}" srcOrd="0" destOrd="2" presId="urn:microsoft.com/office/officeart/2005/8/layout/hList1"/>
    <dgm:cxn modelId="{E24F6A2C-634C-4137-9FD6-06C8B9BDACF5}" srcId="{A62E62FC-6A38-4C65-A00D-8C38F1A4F2DA}" destId="{0FFBEF5B-F3EC-4B07-9B45-0386B97C5053}" srcOrd="1" destOrd="0" parTransId="{8D02FDEF-A023-4038-81CD-2C7E75A98558}" sibTransId="{CA93843A-BEDF-402C-957C-868399F2E9F8}"/>
    <dgm:cxn modelId="{58BB9035-9A50-4103-B2AC-F0EAD0837199}" type="presOf" srcId="{0FFBEF5B-F3EC-4B07-9B45-0386B97C5053}" destId="{B1F95248-986C-4460-BA38-23487CC81CB1}" srcOrd="0" destOrd="0" presId="urn:microsoft.com/office/officeart/2005/8/layout/hList1"/>
    <dgm:cxn modelId="{E613A03A-4676-4216-81E7-E70BC5CDF063}" srcId="{2FFB8ADB-57DD-4202-9B7E-41ED144ABB62}" destId="{6F4912EA-269D-4EB5-9B33-FA484454B267}" srcOrd="1" destOrd="0" parTransId="{847C1BFA-82EE-457A-BFDB-A460FBFAD142}" sibTransId="{81786ADF-863B-41F3-B6BD-E7D99B48B206}"/>
    <dgm:cxn modelId="{B142DB70-9B14-41EF-BFF7-BE364087135D}" type="presOf" srcId="{4F8CFF89-4316-45C6-B7A7-4D0EDA990477}" destId="{1F9B4E0C-DCC9-4768-9C52-0BB8B3B687E9}" srcOrd="0" destOrd="2" presId="urn:microsoft.com/office/officeart/2005/8/layout/hList1"/>
    <dgm:cxn modelId="{A31C3075-9143-4233-8B0F-65B77B1FBAB7}" type="presOf" srcId="{2FFB8ADB-57DD-4202-9B7E-41ED144ABB62}" destId="{F94D23B4-DDE8-4353-8CEE-136F0EF1CD17}" srcOrd="0" destOrd="0" presId="urn:microsoft.com/office/officeart/2005/8/layout/hList1"/>
    <dgm:cxn modelId="{E7598D5A-A16F-42B0-A241-6A03621FCB31}" type="presOf" srcId="{A62E62FC-6A38-4C65-A00D-8C38F1A4F2DA}" destId="{5AEA6327-E854-44EC-AACC-01DA41CB080F}" srcOrd="0" destOrd="0" presId="urn:microsoft.com/office/officeart/2005/8/layout/hList1"/>
    <dgm:cxn modelId="{251D728D-84AE-476C-92E9-781EF2C980B9}" srcId="{0FFBEF5B-F3EC-4B07-9B45-0386B97C5053}" destId="{73DBE6B5-825B-4BA0-A727-0DBC83F5FD6A}" srcOrd="1" destOrd="0" parTransId="{497A6E7C-CDE9-49B5-8AE5-8AD1D270C3C0}" sibTransId="{782E3020-0AA7-4456-96C9-18F09F2C94CE}"/>
    <dgm:cxn modelId="{D15A47A0-F8B8-4A37-A196-CF8FF58223AB}" srcId="{A62E62FC-6A38-4C65-A00D-8C38F1A4F2DA}" destId="{2FFB8ADB-57DD-4202-9B7E-41ED144ABB62}" srcOrd="0" destOrd="0" parTransId="{A1D69421-8A5E-4735-BCDC-85D460551216}" sibTransId="{8FA1E433-C642-45AE-A4D0-EE2B4FB84ED6}"/>
    <dgm:cxn modelId="{BBC4FAA7-6F6A-46E6-8B36-ACD5DDD1732D}" srcId="{2FFB8ADB-57DD-4202-9B7E-41ED144ABB62}" destId="{1736E4E0-A083-4763-9EDE-CBB5B83DFAB6}" srcOrd="3" destOrd="0" parTransId="{A9FE98A4-0BD5-4D58-8B76-71437E5743BA}" sibTransId="{0D495D40-5C4C-48AD-9C84-4D0D4B37BA54}"/>
    <dgm:cxn modelId="{2EBFA8AF-0FDC-4A6E-907C-CCC3A14FC56A}" type="presOf" srcId="{6F4912EA-269D-4EB5-9B33-FA484454B267}" destId="{414088DE-F614-4807-9913-31781489C062}" srcOrd="0" destOrd="1" presId="urn:microsoft.com/office/officeart/2005/8/layout/hList1"/>
    <dgm:cxn modelId="{D0AFACB9-53D4-4612-8ABD-9512999B304F}" type="presOf" srcId="{73DBE6B5-825B-4BA0-A727-0DBC83F5FD6A}" destId="{1F9B4E0C-DCC9-4768-9C52-0BB8B3B687E9}" srcOrd="0" destOrd="1" presId="urn:microsoft.com/office/officeart/2005/8/layout/hList1"/>
    <dgm:cxn modelId="{39B24BBB-913F-40A0-BB47-9173010423A3}" srcId="{2FFB8ADB-57DD-4202-9B7E-41ED144ABB62}" destId="{3659F1FC-02FD-4B54-9494-0AB69D3ACB77}" srcOrd="0" destOrd="0" parTransId="{EDCCE87E-DBAA-41F4-8971-43D297F35460}" sibTransId="{882B137C-D388-41F4-B720-6C4121DA89D1}"/>
    <dgm:cxn modelId="{6CF188BD-1537-48A1-985C-D509E8762138}" srcId="{0FFBEF5B-F3EC-4B07-9B45-0386B97C5053}" destId="{4F8CFF89-4316-45C6-B7A7-4D0EDA990477}" srcOrd="2" destOrd="0" parTransId="{B4546E40-8302-4CBF-8D7B-9F51453AD5C0}" sibTransId="{736C60A5-92E1-4078-8FA0-6E518ED70ABD}"/>
    <dgm:cxn modelId="{28AFC6C1-19F9-4E25-87B8-FA4667F7A35F}" type="presOf" srcId="{F3FB1211-DA2B-48FB-BBB2-33DE5707D4D9}" destId="{1F9B4E0C-DCC9-4768-9C52-0BB8B3B687E9}" srcOrd="0" destOrd="3" presId="urn:microsoft.com/office/officeart/2005/8/layout/hList1"/>
    <dgm:cxn modelId="{2E8766C5-4DD4-443C-90BE-B18FA999C44D}" srcId="{0FFBEF5B-F3EC-4B07-9B45-0386B97C5053}" destId="{0D53797B-EDD5-48D5-9CE4-163C782B5B6F}" srcOrd="0" destOrd="0" parTransId="{4DEEF969-1F9E-4E51-A690-3771F7315081}" sibTransId="{E2191BB8-BC4F-4245-AEDA-2114F33B2753}"/>
    <dgm:cxn modelId="{C81029CF-6179-48EC-B0A1-1E93D3A7B62B}" srcId="{0FFBEF5B-F3EC-4B07-9B45-0386B97C5053}" destId="{F3FB1211-DA2B-48FB-BBB2-33DE5707D4D9}" srcOrd="3" destOrd="0" parTransId="{931C188B-4D03-482D-97E8-C33545438198}" sibTransId="{27F72FFF-57E6-4FAB-BECE-12435A083F4A}"/>
    <dgm:cxn modelId="{3E3F06D9-7A6D-43A8-9936-F3BF00B71083}" srcId="{2FFB8ADB-57DD-4202-9B7E-41ED144ABB62}" destId="{D0D0A2CA-DFC8-44AB-8D56-E9B21C4BE11C}" srcOrd="2" destOrd="0" parTransId="{6B187C6C-807F-4778-87B2-77929DA668AE}" sibTransId="{C696923B-BB6D-4C88-B460-26CB59A245ED}"/>
    <dgm:cxn modelId="{7C275ADD-9DF1-4D9D-B629-3818AB38EC10}" type="presOf" srcId="{1736E4E0-A083-4763-9EDE-CBB5B83DFAB6}" destId="{414088DE-F614-4807-9913-31781489C062}" srcOrd="0" destOrd="3" presId="urn:microsoft.com/office/officeart/2005/8/layout/hList1"/>
    <dgm:cxn modelId="{5FC92FEE-0603-4E18-942D-816C122D1C71}" type="presOf" srcId="{3659F1FC-02FD-4B54-9494-0AB69D3ACB77}" destId="{414088DE-F614-4807-9913-31781489C062}" srcOrd="0" destOrd="0" presId="urn:microsoft.com/office/officeart/2005/8/layout/hList1"/>
    <dgm:cxn modelId="{874C0783-8F65-455B-B7DC-C736C0819AD6}" type="presParOf" srcId="{5AEA6327-E854-44EC-AACC-01DA41CB080F}" destId="{03D1A3FF-1C77-4BA3-9FF8-A07F4B2C0419}" srcOrd="0" destOrd="0" presId="urn:microsoft.com/office/officeart/2005/8/layout/hList1"/>
    <dgm:cxn modelId="{10137A2F-1C0A-4406-9D7B-1064A5A71A46}" type="presParOf" srcId="{03D1A3FF-1C77-4BA3-9FF8-A07F4B2C0419}" destId="{F94D23B4-DDE8-4353-8CEE-136F0EF1CD17}" srcOrd="0" destOrd="0" presId="urn:microsoft.com/office/officeart/2005/8/layout/hList1"/>
    <dgm:cxn modelId="{7AE29C56-6CAD-41F5-A380-516D14037375}" type="presParOf" srcId="{03D1A3FF-1C77-4BA3-9FF8-A07F4B2C0419}" destId="{414088DE-F614-4807-9913-31781489C062}" srcOrd="1" destOrd="0" presId="urn:microsoft.com/office/officeart/2005/8/layout/hList1"/>
    <dgm:cxn modelId="{072F7870-DD5F-46A4-87A1-A24828C6C6D3}" type="presParOf" srcId="{5AEA6327-E854-44EC-AACC-01DA41CB080F}" destId="{9E5C5818-0A9B-452E-A23A-88699EA72AF4}" srcOrd="1" destOrd="0" presId="urn:microsoft.com/office/officeart/2005/8/layout/hList1"/>
    <dgm:cxn modelId="{301A9C5D-D3D7-4B15-B1AC-568A9BE39B07}" type="presParOf" srcId="{5AEA6327-E854-44EC-AACC-01DA41CB080F}" destId="{60DEFB6D-095A-4555-A895-CEF3D4E140C5}" srcOrd="2" destOrd="0" presId="urn:microsoft.com/office/officeart/2005/8/layout/hList1"/>
    <dgm:cxn modelId="{EBB3B144-B008-4CA5-ADFD-3B455C8B7691}" type="presParOf" srcId="{60DEFB6D-095A-4555-A895-CEF3D4E140C5}" destId="{B1F95248-986C-4460-BA38-23487CC81CB1}" srcOrd="0" destOrd="0" presId="urn:microsoft.com/office/officeart/2005/8/layout/hList1"/>
    <dgm:cxn modelId="{ECC6E6A0-F4DE-45DD-8EA4-6243A7484981}" type="presParOf" srcId="{60DEFB6D-095A-4555-A895-CEF3D4E140C5}" destId="{1F9B4E0C-DCC9-4768-9C52-0BB8B3B687E9}" srcOrd="1" destOrd="0" presId="urn:microsoft.com/office/officeart/2005/8/layout/hList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A62E62FC-6A38-4C65-A00D-8C38F1A4F2DA}" type="doc">
      <dgm:prSet loTypeId="urn:microsoft.com/office/officeart/2005/8/layout/hList1" loCatId="list" qsTypeId="urn:microsoft.com/office/officeart/2005/8/quickstyle/simple1" qsCatId="simple" csTypeId="urn:microsoft.com/office/officeart/2005/8/colors/accent2_2" csCatId="accent2" phldr="1"/>
      <dgm:spPr/>
      <dgm:t>
        <a:bodyPr/>
        <a:lstStyle/>
        <a:p>
          <a:endParaRPr lang="en-US"/>
        </a:p>
      </dgm:t>
    </dgm:pt>
    <dgm:pt modelId="{2FFB8ADB-57DD-4202-9B7E-41ED144ABB62}">
      <dgm:prSet custT="1"/>
      <dgm:spPr/>
      <dgm:t>
        <a:bodyPr/>
        <a:lstStyle/>
        <a:p>
          <a:r>
            <a:rPr lang="en-US" sz="2400" b="1">
              <a:latin typeface="Geography"/>
            </a:rPr>
            <a:t>Pros</a:t>
          </a:r>
          <a:endParaRPr lang="en-US" sz="2400">
            <a:latin typeface="Geography"/>
          </a:endParaRPr>
        </a:p>
      </dgm:t>
    </dgm:pt>
    <dgm:pt modelId="{A1D69421-8A5E-4735-BCDC-85D460551216}" type="parTrans" cxnId="{D15A47A0-F8B8-4A37-A196-CF8FF58223AB}">
      <dgm:prSet/>
      <dgm:spPr/>
      <dgm:t>
        <a:bodyPr/>
        <a:lstStyle/>
        <a:p>
          <a:endParaRPr lang="en-US"/>
        </a:p>
      </dgm:t>
    </dgm:pt>
    <dgm:pt modelId="{8FA1E433-C642-45AE-A4D0-EE2B4FB84ED6}" type="sibTrans" cxnId="{D15A47A0-F8B8-4A37-A196-CF8FF58223AB}">
      <dgm:prSet/>
      <dgm:spPr/>
      <dgm:t>
        <a:bodyPr/>
        <a:lstStyle/>
        <a:p>
          <a:endParaRPr lang="en-US"/>
        </a:p>
      </dgm:t>
    </dgm:pt>
    <dgm:pt modelId="{3659F1FC-02FD-4B54-9494-0AB69D3ACB77}">
      <dgm:prSet custT="1"/>
      <dgm:spPr/>
      <dgm:t>
        <a:bodyPr/>
        <a:lstStyle/>
        <a:p>
          <a:pPr>
            <a:buFont typeface="Arial" panose="020B0604020202020204" pitchFamily="34" charset="0"/>
            <a:buChar char="•"/>
          </a:pPr>
          <a:r>
            <a:rPr lang="en-US" sz="1600">
              <a:latin typeface="Geography"/>
            </a:rPr>
            <a:t>DOT Special Permit</a:t>
          </a:r>
        </a:p>
      </dgm:t>
    </dgm:pt>
    <dgm:pt modelId="{EDCCE87E-DBAA-41F4-8971-43D297F35460}" type="parTrans" cxnId="{39B24BBB-913F-40A0-BB47-9173010423A3}">
      <dgm:prSet/>
      <dgm:spPr/>
      <dgm:t>
        <a:bodyPr/>
        <a:lstStyle/>
        <a:p>
          <a:endParaRPr lang="en-US"/>
        </a:p>
      </dgm:t>
    </dgm:pt>
    <dgm:pt modelId="{882B137C-D388-41F4-B720-6C4121DA89D1}" type="sibTrans" cxnId="{39B24BBB-913F-40A0-BB47-9173010423A3}">
      <dgm:prSet/>
      <dgm:spPr/>
      <dgm:t>
        <a:bodyPr/>
        <a:lstStyle/>
        <a:p>
          <a:endParaRPr lang="en-US"/>
        </a:p>
      </dgm:t>
    </dgm:pt>
    <dgm:pt modelId="{0FFBEF5B-F3EC-4B07-9B45-0386B97C5053}">
      <dgm:prSet custT="1"/>
      <dgm:spPr/>
      <dgm:t>
        <a:bodyPr/>
        <a:lstStyle/>
        <a:p>
          <a:r>
            <a:rPr lang="en-US" sz="2400" b="1">
              <a:latin typeface="Geography"/>
            </a:rPr>
            <a:t>Cons</a:t>
          </a:r>
          <a:endParaRPr lang="en-US" sz="2400">
            <a:latin typeface="Geography"/>
          </a:endParaRPr>
        </a:p>
      </dgm:t>
    </dgm:pt>
    <dgm:pt modelId="{8D02FDEF-A023-4038-81CD-2C7E75A98558}" type="parTrans" cxnId="{E24F6A2C-634C-4137-9FD6-06C8B9BDACF5}">
      <dgm:prSet/>
      <dgm:spPr/>
      <dgm:t>
        <a:bodyPr/>
        <a:lstStyle/>
        <a:p>
          <a:endParaRPr lang="en-US"/>
        </a:p>
      </dgm:t>
    </dgm:pt>
    <dgm:pt modelId="{CA93843A-BEDF-402C-957C-868399F2E9F8}" type="sibTrans" cxnId="{E24F6A2C-634C-4137-9FD6-06C8B9BDACF5}">
      <dgm:prSet/>
      <dgm:spPr/>
      <dgm:t>
        <a:bodyPr/>
        <a:lstStyle/>
        <a:p>
          <a:endParaRPr lang="en-US"/>
        </a:p>
      </dgm:t>
    </dgm:pt>
    <dgm:pt modelId="{0D53797B-EDD5-48D5-9CE4-163C782B5B6F}">
      <dgm:prSet custT="1"/>
      <dgm:spPr/>
      <dgm:t>
        <a:bodyPr/>
        <a:lstStyle/>
        <a:p>
          <a:pPr>
            <a:buFont typeface="Arial" panose="020B0604020202020204" pitchFamily="34" charset="0"/>
            <a:buChar char="•"/>
          </a:pPr>
          <a:r>
            <a:rPr lang="en-US" sz="1600">
              <a:latin typeface="Geography"/>
            </a:rPr>
            <a:t>Allows off-gassing</a:t>
          </a:r>
        </a:p>
      </dgm:t>
    </dgm:pt>
    <dgm:pt modelId="{4DEEF969-1F9E-4E51-A690-3771F7315081}" type="parTrans" cxnId="{2E8766C5-4DD4-443C-90BE-B18FA999C44D}">
      <dgm:prSet/>
      <dgm:spPr/>
      <dgm:t>
        <a:bodyPr/>
        <a:lstStyle/>
        <a:p>
          <a:endParaRPr lang="en-US"/>
        </a:p>
      </dgm:t>
    </dgm:pt>
    <dgm:pt modelId="{E2191BB8-BC4F-4245-AEDA-2114F33B2753}" type="sibTrans" cxnId="{2E8766C5-4DD4-443C-90BE-B18FA999C44D}">
      <dgm:prSet/>
      <dgm:spPr/>
      <dgm:t>
        <a:bodyPr/>
        <a:lstStyle/>
        <a:p>
          <a:endParaRPr lang="en-US"/>
        </a:p>
      </dgm:t>
    </dgm:pt>
    <dgm:pt modelId="{1DB6BD55-D19F-4796-9943-A399EC4DAE7D}">
      <dgm:prSet custT="1"/>
      <dgm:spPr/>
      <dgm:t>
        <a:bodyPr/>
        <a:lstStyle/>
        <a:p>
          <a:pPr>
            <a:buFont typeface="Arial" panose="020B0604020202020204" pitchFamily="34" charset="0"/>
            <a:buChar char="•"/>
          </a:pPr>
          <a:r>
            <a:rPr lang="en-US" sz="1600">
              <a:latin typeface="Geography"/>
            </a:rPr>
            <a:t>Packaging of multiple cells up to 2.6 kWh</a:t>
          </a:r>
        </a:p>
      </dgm:t>
    </dgm:pt>
    <dgm:pt modelId="{050848C7-5432-45B2-A3B0-AEBED91504D5}" type="parTrans" cxnId="{4289FBEE-2DEC-48BA-ADE1-AFA11E8A2EA3}">
      <dgm:prSet/>
      <dgm:spPr/>
      <dgm:t>
        <a:bodyPr/>
        <a:lstStyle/>
        <a:p>
          <a:endParaRPr lang="en-US"/>
        </a:p>
      </dgm:t>
    </dgm:pt>
    <dgm:pt modelId="{43CA8196-EE93-474D-8309-A5E6AAD9C8A6}" type="sibTrans" cxnId="{4289FBEE-2DEC-48BA-ADE1-AFA11E8A2EA3}">
      <dgm:prSet/>
      <dgm:spPr/>
      <dgm:t>
        <a:bodyPr/>
        <a:lstStyle/>
        <a:p>
          <a:endParaRPr lang="en-US"/>
        </a:p>
      </dgm:t>
    </dgm:pt>
    <dgm:pt modelId="{01D71767-742C-4655-B288-17E2B8783E4B}">
      <dgm:prSet custT="1"/>
      <dgm:spPr/>
      <dgm:t>
        <a:bodyPr/>
        <a:lstStyle/>
        <a:p>
          <a:pPr>
            <a:buFont typeface="Arial" panose="020B0604020202020204" pitchFamily="34" charset="0"/>
            <a:buChar char="•"/>
          </a:pPr>
          <a:r>
            <a:rPr lang="en-US" sz="1600">
              <a:latin typeface="Geography"/>
            </a:rPr>
            <a:t>Affordable</a:t>
          </a:r>
        </a:p>
      </dgm:t>
    </dgm:pt>
    <dgm:pt modelId="{8CF0463B-13C3-4833-840E-050E39352926}" type="parTrans" cxnId="{F24A9D23-A814-4D8A-A689-D9FABCEAA1A8}">
      <dgm:prSet/>
      <dgm:spPr/>
      <dgm:t>
        <a:bodyPr/>
        <a:lstStyle/>
        <a:p>
          <a:endParaRPr lang="en-US"/>
        </a:p>
      </dgm:t>
    </dgm:pt>
    <dgm:pt modelId="{0CA9298B-B6FB-42BA-AC59-E98D525AC168}" type="sibTrans" cxnId="{F24A9D23-A814-4D8A-A689-D9FABCEAA1A8}">
      <dgm:prSet/>
      <dgm:spPr/>
      <dgm:t>
        <a:bodyPr/>
        <a:lstStyle/>
        <a:p>
          <a:endParaRPr lang="en-US"/>
        </a:p>
      </dgm:t>
    </dgm:pt>
    <dgm:pt modelId="{61DB0BD9-AD9A-49A6-A965-999119D32298}">
      <dgm:prSet custT="1"/>
      <dgm:spPr/>
      <dgm:t>
        <a:bodyPr/>
        <a:lstStyle/>
        <a:p>
          <a:pPr>
            <a:buFont typeface="Arial" panose="020B0604020202020204" pitchFamily="34" charset="0"/>
            <a:buChar char="•"/>
          </a:pPr>
          <a:r>
            <a:rPr lang="en-US" sz="1600">
              <a:latin typeface="Geography"/>
            </a:rPr>
            <a:t>Portable</a:t>
          </a:r>
        </a:p>
      </dgm:t>
    </dgm:pt>
    <dgm:pt modelId="{7A338B69-8B00-4130-BB28-F5FF9B11BF35}" type="parTrans" cxnId="{1324BBCE-D58B-4BB0-B7D4-8DC5B1471A32}">
      <dgm:prSet/>
      <dgm:spPr/>
      <dgm:t>
        <a:bodyPr/>
        <a:lstStyle/>
        <a:p>
          <a:endParaRPr lang="en-US"/>
        </a:p>
      </dgm:t>
    </dgm:pt>
    <dgm:pt modelId="{189E386E-490E-4AB8-A7F5-B2DCF3BA8A81}" type="sibTrans" cxnId="{1324BBCE-D58B-4BB0-B7D4-8DC5B1471A32}">
      <dgm:prSet/>
      <dgm:spPr/>
      <dgm:t>
        <a:bodyPr/>
        <a:lstStyle/>
        <a:p>
          <a:endParaRPr lang="en-US"/>
        </a:p>
      </dgm:t>
    </dgm:pt>
    <dgm:pt modelId="{6F9853D3-3D3D-4EA0-833B-2E51D3DD4034}">
      <dgm:prSet custT="1"/>
      <dgm:spPr/>
      <dgm:t>
        <a:bodyPr/>
        <a:lstStyle/>
        <a:p>
          <a:pPr>
            <a:buFont typeface="Arial" panose="020B0604020202020204" pitchFamily="34" charset="0"/>
            <a:buChar char="•"/>
          </a:pPr>
          <a:r>
            <a:rPr lang="en-US" sz="1600">
              <a:latin typeface="Geography"/>
            </a:rPr>
            <a:t>Available in USA</a:t>
          </a:r>
        </a:p>
      </dgm:t>
    </dgm:pt>
    <dgm:pt modelId="{366974F9-85E9-4618-BF5C-2E1868304268}" type="parTrans" cxnId="{AAD1F4C7-4502-4A9D-AB05-DA2B47740896}">
      <dgm:prSet/>
      <dgm:spPr/>
      <dgm:t>
        <a:bodyPr/>
        <a:lstStyle/>
        <a:p>
          <a:endParaRPr lang="en-US"/>
        </a:p>
      </dgm:t>
    </dgm:pt>
    <dgm:pt modelId="{27466547-2FF6-4C41-BDF6-547139C319D9}" type="sibTrans" cxnId="{AAD1F4C7-4502-4A9D-AB05-DA2B47740896}">
      <dgm:prSet/>
      <dgm:spPr/>
      <dgm:t>
        <a:bodyPr/>
        <a:lstStyle/>
        <a:p>
          <a:endParaRPr lang="en-US"/>
        </a:p>
      </dgm:t>
    </dgm:pt>
    <dgm:pt modelId="{C0404C68-BE7E-46F9-8D17-22BE1ACE319D}">
      <dgm:prSet custT="1"/>
      <dgm:spPr/>
      <dgm:t>
        <a:bodyPr/>
        <a:lstStyle/>
        <a:p>
          <a:pPr>
            <a:buFont typeface="Arial" panose="020B0604020202020204" pitchFamily="34" charset="0"/>
            <a:buChar char="•"/>
          </a:pPr>
          <a:r>
            <a:rPr lang="en-US" sz="1600">
              <a:latin typeface="Geography"/>
            </a:rPr>
            <a:t>Passes propagation testing standards</a:t>
          </a:r>
        </a:p>
      </dgm:t>
    </dgm:pt>
    <dgm:pt modelId="{D72F343F-AE2F-482D-B385-5F198DDEC8B7}" type="parTrans" cxnId="{0EAB7DF9-D9FC-4BEF-9888-666869864423}">
      <dgm:prSet/>
      <dgm:spPr/>
      <dgm:t>
        <a:bodyPr/>
        <a:lstStyle/>
        <a:p>
          <a:endParaRPr lang="en-US"/>
        </a:p>
      </dgm:t>
    </dgm:pt>
    <dgm:pt modelId="{B669BD54-E3EA-4530-94D8-E71561643B6C}" type="sibTrans" cxnId="{0EAB7DF9-D9FC-4BEF-9888-666869864423}">
      <dgm:prSet/>
      <dgm:spPr/>
      <dgm:t>
        <a:bodyPr/>
        <a:lstStyle/>
        <a:p>
          <a:endParaRPr lang="en-US"/>
        </a:p>
      </dgm:t>
    </dgm:pt>
    <dgm:pt modelId="{1C5AF4A5-4FEE-4F6F-8C7A-0D09449822AC}">
      <dgm:prSet custT="1"/>
      <dgm:spPr/>
      <dgm:t>
        <a:bodyPr/>
        <a:lstStyle/>
        <a:p>
          <a:pPr>
            <a:buFont typeface="Arial" panose="020B0604020202020204" pitchFamily="34" charset="0"/>
            <a:buChar char="•"/>
          </a:pPr>
          <a:r>
            <a:rPr lang="en-US" sz="1600">
              <a:latin typeface="Geography"/>
            </a:rPr>
            <a:t>Fire could be seen during heavy testing</a:t>
          </a:r>
        </a:p>
      </dgm:t>
    </dgm:pt>
    <dgm:pt modelId="{F3FBB77D-8318-4E1F-92C8-1852CA553F50}" type="parTrans" cxnId="{2D6B9234-364C-4B5C-AAEF-A6A0D193A17C}">
      <dgm:prSet/>
      <dgm:spPr/>
      <dgm:t>
        <a:bodyPr/>
        <a:lstStyle/>
        <a:p>
          <a:endParaRPr lang="en-US"/>
        </a:p>
      </dgm:t>
    </dgm:pt>
    <dgm:pt modelId="{4D81B8FA-2A34-4CF5-8E39-4C5271EB2230}" type="sibTrans" cxnId="{2D6B9234-364C-4B5C-AAEF-A6A0D193A17C}">
      <dgm:prSet/>
      <dgm:spPr/>
      <dgm:t>
        <a:bodyPr/>
        <a:lstStyle/>
        <a:p>
          <a:endParaRPr lang="en-US"/>
        </a:p>
      </dgm:t>
    </dgm:pt>
    <dgm:pt modelId="{5AEA6327-E854-44EC-AACC-01DA41CB080F}" type="pres">
      <dgm:prSet presAssocID="{A62E62FC-6A38-4C65-A00D-8C38F1A4F2DA}" presName="Name0" presStyleCnt="0">
        <dgm:presLayoutVars>
          <dgm:dir/>
          <dgm:animLvl val="lvl"/>
          <dgm:resizeHandles val="exact"/>
        </dgm:presLayoutVars>
      </dgm:prSet>
      <dgm:spPr/>
    </dgm:pt>
    <dgm:pt modelId="{03D1A3FF-1C77-4BA3-9FF8-A07F4B2C0419}" type="pres">
      <dgm:prSet presAssocID="{2FFB8ADB-57DD-4202-9B7E-41ED144ABB62}" presName="composite" presStyleCnt="0"/>
      <dgm:spPr/>
    </dgm:pt>
    <dgm:pt modelId="{F94D23B4-DDE8-4353-8CEE-136F0EF1CD17}" type="pres">
      <dgm:prSet presAssocID="{2FFB8ADB-57DD-4202-9B7E-41ED144ABB62}" presName="parTx" presStyleLbl="alignNode1" presStyleIdx="0" presStyleCnt="2">
        <dgm:presLayoutVars>
          <dgm:chMax val="0"/>
          <dgm:chPref val="0"/>
          <dgm:bulletEnabled val="1"/>
        </dgm:presLayoutVars>
      </dgm:prSet>
      <dgm:spPr/>
    </dgm:pt>
    <dgm:pt modelId="{414088DE-F614-4807-9913-31781489C062}" type="pres">
      <dgm:prSet presAssocID="{2FFB8ADB-57DD-4202-9B7E-41ED144ABB62}" presName="desTx" presStyleLbl="alignAccFollowNode1" presStyleIdx="0" presStyleCnt="2">
        <dgm:presLayoutVars>
          <dgm:bulletEnabled val="1"/>
        </dgm:presLayoutVars>
      </dgm:prSet>
      <dgm:spPr/>
    </dgm:pt>
    <dgm:pt modelId="{9E5C5818-0A9B-452E-A23A-88699EA72AF4}" type="pres">
      <dgm:prSet presAssocID="{8FA1E433-C642-45AE-A4D0-EE2B4FB84ED6}" presName="space" presStyleCnt="0"/>
      <dgm:spPr/>
    </dgm:pt>
    <dgm:pt modelId="{60DEFB6D-095A-4555-A895-CEF3D4E140C5}" type="pres">
      <dgm:prSet presAssocID="{0FFBEF5B-F3EC-4B07-9B45-0386B97C5053}" presName="composite" presStyleCnt="0"/>
      <dgm:spPr/>
    </dgm:pt>
    <dgm:pt modelId="{B1F95248-986C-4460-BA38-23487CC81CB1}" type="pres">
      <dgm:prSet presAssocID="{0FFBEF5B-F3EC-4B07-9B45-0386B97C5053}" presName="parTx" presStyleLbl="alignNode1" presStyleIdx="1" presStyleCnt="2">
        <dgm:presLayoutVars>
          <dgm:chMax val="0"/>
          <dgm:chPref val="0"/>
          <dgm:bulletEnabled val="1"/>
        </dgm:presLayoutVars>
      </dgm:prSet>
      <dgm:spPr/>
    </dgm:pt>
    <dgm:pt modelId="{1F9B4E0C-DCC9-4768-9C52-0BB8B3B687E9}" type="pres">
      <dgm:prSet presAssocID="{0FFBEF5B-F3EC-4B07-9B45-0386B97C5053}" presName="desTx" presStyleLbl="alignAccFollowNode1" presStyleIdx="1" presStyleCnt="2">
        <dgm:presLayoutVars>
          <dgm:bulletEnabled val="1"/>
        </dgm:presLayoutVars>
      </dgm:prSet>
      <dgm:spPr/>
    </dgm:pt>
  </dgm:ptLst>
  <dgm:cxnLst>
    <dgm:cxn modelId="{F180C800-7095-495A-8ABB-3CA46AFF7742}" type="presOf" srcId="{1DB6BD55-D19F-4796-9943-A399EC4DAE7D}" destId="{414088DE-F614-4807-9913-31781489C062}" srcOrd="0" destOrd="1" presId="urn:microsoft.com/office/officeart/2005/8/layout/hList1"/>
    <dgm:cxn modelId="{95580902-C96F-409D-950E-9E5B1A81AF0C}" type="presOf" srcId="{0D53797B-EDD5-48D5-9CE4-163C782B5B6F}" destId="{1F9B4E0C-DCC9-4768-9C52-0BB8B3B687E9}" srcOrd="0" destOrd="0" presId="urn:microsoft.com/office/officeart/2005/8/layout/hList1"/>
    <dgm:cxn modelId="{F24A9D23-A814-4D8A-A689-D9FABCEAA1A8}" srcId="{2FFB8ADB-57DD-4202-9B7E-41ED144ABB62}" destId="{01D71767-742C-4655-B288-17E2B8783E4B}" srcOrd="1" destOrd="0" parTransId="{8CF0463B-13C3-4833-840E-050E39352926}" sibTransId="{0CA9298B-B6FB-42BA-AC59-E98D525AC168}"/>
    <dgm:cxn modelId="{7B2D7627-0E3C-474B-BFD4-3DA870BF83D8}" type="presOf" srcId="{C0404C68-BE7E-46F9-8D17-22BE1ACE319D}" destId="{414088DE-F614-4807-9913-31781489C062}" srcOrd="0" destOrd="5" presId="urn:microsoft.com/office/officeart/2005/8/layout/hList1"/>
    <dgm:cxn modelId="{E24F6A2C-634C-4137-9FD6-06C8B9BDACF5}" srcId="{A62E62FC-6A38-4C65-A00D-8C38F1A4F2DA}" destId="{0FFBEF5B-F3EC-4B07-9B45-0386B97C5053}" srcOrd="1" destOrd="0" parTransId="{8D02FDEF-A023-4038-81CD-2C7E75A98558}" sibTransId="{CA93843A-BEDF-402C-957C-868399F2E9F8}"/>
    <dgm:cxn modelId="{2D6B9234-364C-4B5C-AAEF-A6A0D193A17C}" srcId="{0FFBEF5B-F3EC-4B07-9B45-0386B97C5053}" destId="{1C5AF4A5-4FEE-4F6F-8C7A-0D09449822AC}" srcOrd="1" destOrd="0" parTransId="{F3FBB77D-8318-4E1F-92C8-1852CA553F50}" sibTransId="{4D81B8FA-2A34-4CF5-8E39-4C5271EB2230}"/>
    <dgm:cxn modelId="{58BB9035-9A50-4103-B2AC-F0EAD0837199}" type="presOf" srcId="{0FFBEF5B-F3EC-4B07-9B45-0386B97C5053}" destId="{B1F95248-986C-4460-BA38-23487CC81CB1}" srcOrd="0" destOrd="0" presId="urn:microsoft.com/office/officeart/2005/8/layout/hList1"/>
    <dgm:cxn modelId="{E8071A3C-B407-4A86-9622-B477AA669405}" type="presOf" srcId="{1C5AF4A5-4FEE-4F6F-8C7A-0D09449822AC}" destId="{1F9B4E0C-DCC9-4768-9C52-0BB8B3B687E9}" srcOrd="0" destOrd="1" presId="urn:microsoft.com/office/officeart/2005/8/layout/hList1"/>
    <dgm:cxn modelId="{30F1365C-580D-4162-86D2-05840647E4CA}" type="presOf" srcId="{61DB0BD9-AD9A-49A6-A965-999119D32298}" destId="{414088DE-F614-4807-9913-31781489C062}" srcOrd="0" destOrd="3" presId="urn:microsoft.com/office/officeart/2005/8/layout/hList1"/>
    <dgm:cxn modelId="{8A8D915C-8741-4B82-B9AA-1FF8045A48AE}" type="presOf" srcId="{01D71767-742C-4655-B288-17E2B8783E4B}" destId="{414088DE-F614-4807-9913-31781489C062}" srcOrd="0" destOrd="2" presId="urn:microsoft.com/office/officeart/2005/8/layout/hList1"/>
    <dgm:cxn modelId="{A31C3075-9143-4233-8B0F-65B77B1FBAB7}" type="presOf" srcId="{2FFB8ADB-57DD-4202-9B7E-41ED144ABB62}" destId="{F94D23B4-DDE8-4353-8CEE-136F0EF1CD17}" srcOrd="0" destOrd="0" presId="urn:microsoft.com/office/officeart/2005/8/layout/hList1"/>
    <dgm:cxn modelId="{E7598D5A-A16F-42B0-A241-6A03621FCB31}" type="presOf" srcId="{A62E62FC-6A38-4C65-A00D-8C38F1A4F2DA}" destId="{5AEA6327-E854-44EC-AACC-01DA41CB080F}" srcOrd="0" destOrd="0" presId="urn:microsoft.com/office/officeart/2005/8/layout/hList1"/>
    <dgm:cxn modelId="{D15A47A0-F8B8-4A37-A196-CF8FF58223AB}" srcId="{A62E62FC-6A38-4C65-A00D-8C38F1A4F2DA}" destId="{2FFB8ADB-57DD-4202-9B7E-41ED144ABB62}" srcOrd="0" destOrd="0" parTransId="{A1D69421-8A5E-4735-BCDC-85D460551216}" sibTransId="{8FA1E433-C642-45AE-A4D0-EE2B4FB84ED6}"/>
    <dgm:cxn modelId="{39B24BBB-913F-40A0-BB47-9173010423A3}" srcId="{2FFB8ADB-57DD-4202-9B7E-41ED144ABB62}" destId="{3659F1FC-02FD-4B54-9494-0AB69D3ACB77}" srcOrd="0" destOrd="0" parTransId="{EDCCE87E-DBAA-41F4-8971-43D297F35460}" sibTransId="{882B137C-D388-41F4-B720-6C4121DA89D1}"/>
    <dgm:cxn modelId="{2E8766C5-4DD4-443C-90BE-B18FA999C44D}" srcId="{0FFBEF5B-F3EC-4B07-9B45-0386B97C5053}" destId="{0D53797B-EDD5-48D5-9CE4-163C782B5B6F}" srcOrd="0" destOrd="0" parTransId="{4DEEF969-1F9E-4E51-A690-3771F7315081}" sibTransId="{E2191BB8-BC4F-4245-AEDA-2114F33B2753}"/>
    <dgm:cxn modelId="{AAD1F4C7-4502-4A9D-AB05-DA2B47740896}" srcId="{2FFB8ADB-57DD-4202-9B7E-41ED144ABB62}" destId="{6F9853D3-3D3D-4EA0-833B-2E51D3DD4034}" srcOrd="3" destOrd="0" parTransId="{366974F9-85E9-4618-BF5C-2E1868304268}" sibTransId="{27466547-2FF6-4C41-BDF6-547139C319D9}"/>
    <dgm:cxn modelId="{1324BBCE-D58B-4BB0-B7D4-8DC5B1471A32}" srcId="{2FFB8ADB-57DD-4202-9B7E-41ED144ABB62}" destId="{61DB0BD9-AD9A-49A6-A965-999119D32298}" srcOrd="2" destOrd="0" parTransId="{7A338B69-8B00-4130-BB28-F5FF9B11BF35}" sibTransId="{189E386E-490E-4AB8-A7F5-B2DCF3BA8A81}"/>
    <dgm:cxn modelId="{5FC92FEE-0603-4E18-942D-816C122D1C71}" type="presOf" srcId="{3659F1FC-02FD-4B54-9494-0AB69D3ACB77}" destId="{414088DE-F614-4807-9913-31781489C062}" srcOrd="0" destOrd="0" presId="urn:microsoft.com/office/officeart/2005/8/layout/hList1"/>
    <dgm:cxn modelId="{4289FBEE-2DEC-48BA-ADE1-AFA11E8A2EA3}" srcId="{3659F1FC-02FD-4B54-9494-0AB69D3ACB77}" destId="{1DB6BD55-D19F-4796-9943-A399EC4DAE7D}" srcOrd="0" destOrd="0" parTransId="{050848C7-5432-45B2-A3B0-AEBED91504D5}" sibTransId="{43CA8196-EE93-474D-8309-A5E6AAD9C8A6}"/>
    <dgm:cxn modelId="{DDA7EFF6-0848-4484-AF9E-A071395AAC90}" type="presOf" srcId="{6F9853D3-3D3D-4EA0-833B-2E51D3DD4034}" destId="{414088DE-F614-4807-9913-31781489C062}" srcOrd="0" destOrd="4" presId="urn:microsoft.com/office/officeart/2005/8/layout/hList1"/>
    <dgm:cxn modelId="{0EAB7DF9-D9FC-4BEF-9888-666869864423}" srcId="{2FFB8ADB-57DD-4202-9B7E-41ED144ABB62}" destId="{C0404C68-BE7E-46F9-8D17-22BE1ACE319D}" srcOrd="4" destOrd="0" parTransId="{D72F343F-AE2F-482D-B385-5F198DDEC8B7}" sibTransId="{B669BD54-E3EA-4530-94D8-E71561643B6C}"/>
    <dgm:cxn modelId="{874C0783-8F65-455B-B7DC-C736C0819AD6}" type="presParOf" srcId="{5AEA6327-E854-44EC-AACC-01DA41CB080F}" destId="{03D1A3FF-1C77-4BA3-9FF8-A07F4B2C0419}" srcOrd="0" destOrd="0" presId="urn:microsoft.com/office/officeart/2005/8/layout/hList1"/>
    <dgm:cxn modelId="{10137A2F-1C0A-4406-9D7B-1064A5A71A46}" type="presParOf" srcId="{03D1A3FF-1C77-4BA3-9FF8-A07F4B2C0419}" destId="{F94D23B4-DDE8-4353-8CEE-136F0EF1CD17}" srcOrd="0" destOrd="0" presId="urn:microsoft.com/office/officeart/2005/8/layout/hList1"/>
    <dgm:cxn modelId="{7AE29C56-6CAD-41F5-A380-516D14037375}" type="presParOf" srcId="{03D1A3FF-1C77-4BA3-9FF8-A07F4B2C0419}" destId="{414088DE-F614-4807-9913-31781489C062}" srcOrd="1" destOrd="0" presId="urn:microsoft.com/office/officeart/2005/8/layout/hList1"/>
    <dgm:cxn modelId="{072F7870-DD5F-46A4-87A1-A24828C6C6D3}" type="presParOf" srcId="{5AEA6327-E854-44EC-AACC-01DA41CB080F}" destId="{9E5C5818-0A9B-452E-A23A-88699EA72AF4}" srcOrd="1" destOrd="0" presId="urn:microsoft.com/office/officeart/2005/8/layout/hList1"/>
    <dgm:cxn modelId="{301A9C5D-D3D7-4B15-B1AC-568A9BE39B07}" type="presParOf" srcId="{5AEA6327-E854-44EC-AACC-01DA41CB080F}" destId="{60DEFB6D-095A-4555-A895-CEF3D4E140C5}" srcOrd="2" destOrd="0" presId="urn:microsoft.com/office/officeart/2005/8/layout/hList1"/>
    <dgm:cxn modelId="{EBB3B144-B008-4CA5-ADFD-3B455C8B7691}" type="presParOf" srcId="{60DEFB6D-095A-4555-A895-CEF3D4E140C5}" destId="{B1F95248-986C-4460-BA38-23487CC81CB1}" srcOrd="0" destOrd="0" presId="urn:microsoft.com/office/officeart/2005/8/layout/hList1"/>
    <dgm:cxn modelId="{ECC6E6A0-F4DE-45DD-8EA4-6243A7484981}" type="presParOf" srcId="{60DEFB6D-095A-4555-A895-CEF3D4E140C5}" destId="{1F9B4E0C-DCC9-4768-9C52-0BB8B3B687E9}" srcOrd="1" destOrd="0" presId="urn:microsoft.com/office/officeart/2005/8/layout/hList1"/>
  </dgm:cxnLst>
  <dgm:bg>
    <a:noFill/>
  </dgm:bg>
  <dgm:whole/>
  <dgm:extLst>
    <a:ext uri="http://schemas.microsoft.com/office/drawing/2008/diagram">
      <dsp:dataModelExt xmlns:dsp="http://schemas.microsoft.com/office/drawing/2008/diagram" relId="rId8"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A62E62FC-6A38-4C65-A00D-8C38F1A4F2DA}" type="doc">
      <dgm:prSet loTypeId="urn:microsoft.com/office/officeart/2005/8/layout/hList1" loCatId="list" qsTypeId="urn:microsoft.com/office/officeart/2005/8/quickstyle/simple1" qsCatId="simple" csTypeId="urn:microsoft.com/office/officeart/2005/8/colors/accent2_2" csCatId="accent2" phldr="1"/>
      <dgm:spPr/>
      <dgm:t>
        <a:bodyPr/>
        <a:lstStyle/>
        <a:p>
          <a:endParaRPr lang="en-US"/>
        </a:p>
      </dgm:t>
    </dgm:pt>
    <dgm:pt modelId="{2FFB8ADB-57DD-4202-9B7E-41ED144ABB62}">
      <dgm:prSet custT="1"/>
      <dgm:spPr/>
      <dgm:t>
        <a:bodyPr/>
        <a:lstStyle/>
        <a:p>
          <a:r>
            <a:rPr lang="en-US" sz="2800" b="1">
              <a:latin typeface="Geography"/>
            </a:rPr>
            <a:t>Pros</a:t>
          </a:r>
          <a:endParaRPr lang="en-US" sz="2800">
            <a:latin typeface="Geography"/>
          </a:endParaRPr>
        </a:p>
      </dgm:t>
    </dgm:pt>
    <dgm:pt modelId="{A1D69421-8A5E-4735-BCDC-85D460551216}" type="parTrans" cxnId="{D15A47A0-F8B8-4A37-A196-CF8FF58223AB}">
      <dgm:prSet/>
      <dgm:spPr/>
      <dgm:t>
        <a:bodyPr/>
        <a:lstStyle/>
        <a:p>
          <a:endParaRPr lang="en-US"/>
        </a:p>
      </dgm:t>
    </dgm:pt>
    <dgm:pt modelId="{8FA1E433-C642-45AE-A4D0-EE2B4FB84ED6}" type="sibTrans" cxnId="{D15A47A0-F8B8-4A37-A196-CF8FF58223AB}">
      <dgm:prSet/>
      <dgm:spPr/>
      <dgm:t>
        <a:bodyPr/>
        <a:lstStyle/>
        <a:p>
          <a:endParaRPr lang="en-US"/>
        </a:p>
      </dgm:t>
    </dgm:pt>
    <dgm:pt modelId="{3659F1FC-02FD-4B54-9494-0AB69D3ACB77}">
      <dgm:prSet custT="1"/>
      <dgm:spPr/>
      <dgm:t>
        <a:bodyPr/>
        <a:lstStyle/>
        <a:p>
          <a:pPr>
            <a:buFont typeface="Arial" panose="020B0604020202020204" pitchFamily="34" charset="0"/>
            <a:buChar char="•"/>
          </a:pPr>
          <a:r>
            <a:rPr lang="en-US" sz="1700">
              <a:latin typeface="Geography"/>
            </a:rPr>
            <a:t>DOT Special Permit</a:t>
          </a:r>
        </a:p>
      </dgm:t>
    </dgm:pt>
    <dgm:pt modelId="{EDCCE87E-DBAA-41F4-8971-43D297F35460}" type="parTrans" cxnId="{39B24BBB-913F-40A0-BB47-9173010423A3}">
      <dgm:prSet/>
      <dgm:spPr/>
      <dgm:t>
        <a:bodyPr/>
        <a:lstStyle/>
        <a:p>
          <a:endParaRPr lang="en-US"/>
        </a:p>
      </dgm:t>
    </dgm:pt>
    <dgm:pt modelId="{882B137C-D388-41F4-B720-6C4121DA89D1}" type="sibTrans" cxnId="{39B24BBB-913F-40A0-BB47-9173010423A3}">
      <dgm:prSet/>
      <dgm:spPr/>
      <dgm:t>
        <a:bodyPr/>
        <a:lstStyle/>
        <a:p>
          <a:endParaRPr lang="en-US"/>
        </a:p>
      </dgm:t>
    </dgm:pt>
    <dgm:pt modelId="{0FFBEF5B-F3EC-4B07-9B45-0386B97C5053}">
      <dgm:prSet custT="1"/>
      <dgm:spPr/>
      <dgm:t>
        <a:bodyPr/>
        <a:lstStyle/>
        <a:p>
          <a:r>
            <a:rPr lang="en-US" sz="2800" b="1">
              <a:latin typeface="Geography"/>
            </a:rPr>
            <a:t>Cons</a:t>
          </a:r>
          <a:endParaRPr lang="en-US" sz="2800">
            <a:latin typeface="Geography"/>
          </a:endParaRPr>
        </a:p>
      </dgm:t>
    </dgm:pt>
    <dgm:pt modelId="{8D02FDEF-A023-4038-81CD-2C7E75A98558}" type="parTrans" cxnId="{E24F6A2C-634C-4137-9FD6-06C8B9BDACF5}">
      <dgm:prSet/>
      <dgm:spPr/>
      <dgm:t>
        <a:bodyPr/>
        <a:lstStyle/>
        <a:p>
          <a:endParaRPr lang="en-US"/>
        </a:p>
      </dgm:t>
    </dgm:pt>
    <dgm:pt modelId="{CA93843A-BEDF-402C-957C-868399F2E9F8}" type="sibTrans" cxnId="{E24F6A2C-634C-4137-9FD6-06C8B9BDACF5}">
      <dgm:prSet/>
      <dgm:spPr/>
      <dgm:t>
        <a:bodyPr/>
        <a:lstStyle/>
        <a:p>
          <a:endParaRPr lang="en-US"/>
        </a:p>
      </dgm:t>
    </dgm:pt>
    <dgm:pt modelId="{0D53797B-EDD5-48D5-9CE4-163C782B5B6F}">
      <dgm:prSet/>
      <dgm:spPr/>
      <dgm:t>
        <a:bodyPr/>
        <a:lstStyle/>
        <a:p>
          <a:pPr>
            <a:buFont typeface="Arial" panose="020B0604020202020204" pitchFamily="34" charset="0"/>
            <a:buChar char="•"/>
          </a:pPr>
          <a:r>
            <a:rPr lang="en-US">
              <a:latin typeface="Geography"/>
            </a:rPr>
            <a:t>Expensive</a:t>
          </a:r>
        </a:p>
      </dgm:t>
    </dgm:pt>
    <dgm:pt modelId="{4DEEF969-1F9E-4E51-A690-3771F7315081}" type="parTrans" cxnId="{2E8766C5-4DD4-443C-90BE-B18FA999C44D}">
      <dgm:prSet/>
      <dgm:spPr/>
      <dgm:t>
        <a:bodyPr/>
        <a:lstStyle/>
        <a:p>
          <a:endParaRPr lang="en-US"/>
        </a:p>
      </dgm:t>
    </dgm:pt>
    <dgm:pt modelId="{E2191BB8-BC4F-4245-AEDA-2114F33B2753}" type="sibTrans" cxnId="{2E8766C5-4DD4-443C-90BE-B18FA999C44D}">
      <dgm:prSet/>
      <dgm:spPr/>
      <dgm:t>
        <a:bodyPr/>
        <a:lstStyle/>
        <a:p>
          <a:endParaRPr lang="en-US"/>
        </a:p>
      </dgm:t>
    </dgm:pt>
    <dgm:pt modelId="{E5E8D6CE-9B21-436E-BBD1-802EB948DDFF}">
      <dgm:prSet custT="1"/>
      <dgm:spPr/>
      <dgm:t>
        <a:bodyPr/>
        <a:lstStyle/>
        <a:p>
          <a:pPr>
            <a:buFont typeface="Arial" panose="020B0604020202020204" pitchFamily="34" charset="0"/>
            <a:buChar char="•"/>
          </a:pPr>
          <a:r>
            <a:rPr lang="en-US" sz="1700">
              <a:latin typeface="Geography"/>
            </a:rPr>
            <a:t>Packaging of multiple cells up to a standard gross weight</a:t>
          </a:r>
        </a:p>
      </dgm:t>
    </dgm:pt>
    <dgm:pt modelId="{B6BA3F77-87AB-4A94-B359-F5443CCF677C}" type="parTrans" cxnId="{E0077441-A568-4FED-AC82-5B540C597D83}">
      <dgm:prSet/>
      <dgm:spPr/>
      <dgm:t>
        <a:bodyPr/>
        <a:lstStyle/>
        <a:p>
          <a:endParaRPr lang="en-US"/>
        </a:p>
      </dgm:t>
    </dgm:pt>
    <dgm:pt modelId="{210E0BFD-6C9A-4A5B-BACA-4B069B2DEF94}" type="sibTrans" cxnId="{E0077441-A568-4FED-AC82-5B540C597D83}">
      <dgm:prSet/>
      <dgm:spPr/>
      <dgm:t>
        <a:bodyPr/>
        <a:lstStyle/>
        <a:p>
          <a:endParaRPr lang="en-US"/>
        </a:p>
      </dgm:t>
    </dgm:pt>
    <dgm:pt modelId="{70449ECD-030F-4475-9FEE-C512F4FC1E41}">
      <dgm:prSet custT="1"/>
      <dgm:spPr/>
      <dgm:t>
        <a:bodyPr/>
        <a:lstStyle/>
        <a:p>
          <a:pPr>
            <a:buFont typeface="Arial" panose="020B0604020202020204" pitchFamily="34" charset="0"/>
            <a:buChar char="•"/>
          </a:pPr>
          <a:r>
            <a:rPr lang="en-US" sz="1700">
              <a:latin typeface="Geography"/>
            </a:rPr>
            <a:t>All labels provided</a:t>
          </a:r>
        </a:p>
      </dgm:t>
    </dgm:pt>
    <dgm:pt modelId="{A21DC8E1-22DA-40D1-8949-E2DF13D6717A}" type="parTrans" cxnId="{CE2868C9-34E2-42EF-B54D-B12219637D85}">
      <dgm:prSet/>
      <dgm:spPr/>
      <dgm:t>
        <a:bodyPr/>
        <a:lstStyle/>
        <a:p>
          <a:endParaRPr lang="en-US"/>
        </a:p>
      </dgm:t>
    </dgm:pt>
    <dgm:pt modelId="{BE10581F-E4C5-4173-A3A0-9B8CBF67BCC2}" type="sibTrans" cxnId="{CE2868C9-34E2-42EF-B54D-B12219637D85}">
      <dgm:prSet/>
      <dgm:spPr/>
      <dgm:t>
        <a:bodyPr/>
        <a:lstStyle/>
        <a:p>
          <a:endParaRPr lang="en-US"/>
        </a:p>
      </dgm:t>
    </dgm:pt>
    <dgm:pt modelId="{0959E630-0237-4D0E-B739-C336735AF316}">
      <dgm:prSet custT="1"/>
      <dgm:spPr/>
      <dgm:t>
        <a:bodyPr/>
        <a:lstStyle/>
        <a:p>
          <a:pPr>
            <a:buFont typeface="Arial" panose="020B0604020202020204" pitchFamily="34" charset="0"/>
            <a:buChar char="•"/>
          </a:pPr>
          <a:r>
            <a:rPr lang="en-US" sz="1700">
              <a:latin typeface="Geography"/>
            </a:rPr>
            <a:t>Readily available and widely used in USA</a:t>
          </a:r>
        </a:p>
      </dgm:t>
    </dgm:pt>
    <dgm:pt modelId="{F8732A20-9C75-4B84-8F7C-967980075F05}" type="parTrans" cxnId="{19910483-BC6C-497C-8BCC-9A32FAB4BD6B}">
      <dgm:prSet/>
      <dgm:spPr/>
      <dgm:t>
        <a:bodyPr/>
        <a:lstStyle/>
        <a:p>
          <a:endParaRPr lang="en-US"/>
        </a:p>
      </dgm:t>
    </dgm:pt>
    <dgm:pt modelId="{18FC1DE8-140C-448E-A6E9-8ABDBA2E187A}" type="sibTrans" cxnId="{19910483-BC6C-497C-8BCC-9A32FAB4BD6B}">
      <dgm:prSet/>
      <dgm:spPr/>
      <dgm:t>
        <a:bodyPr/>
        <a:lstStyle/>
        <a:p>
          <a:endParaRPr lang="en-US"/>
        </a:p>
      </dgm:t>
    </dgm:pt>
    <dgm:pt modelId="{4A941A4A-32C4-45B0-8CD3-E7AE894A7340}">
      <dgm:prSet custT="1"/>
      <dgm:spPr/>
      <dgm:t>
        <a:bodyPr/>
        <a:lstStyle/>
        <a:p>
          <a:pPr>
            <a:buFont typeface="Arial" panose="020B0604020202020204" pitchFamily="34" charset="0"/>
            <a:buChar char="•"/>
          </a:pPr>
          <a:r>
            <a:rPr lang="en-US" sz="1700">
              <a:latin typeface="Geography"/>
            </a:rPr>
            <a:t>Easy packing instructions</a:t>
          </a:r>
        </a:p>
      </dgm:t>
    </dgm:pt>
    <dgm:pt modelId="{CDDE0B01-0912-4231-8FC8-2235B948F82A}" type="parTrans" cxnId="{532431CE-B43B-4AAF-A3CC-3DCAD565F33A}">
      <dgm:prSet/>
      <dgm:spPr/>
      <dgm:t>
        <a:bodyPr/>
        <a:lstStyle/>
        <a:p>
          <a:endParaRPr lang="en-US"/>
        </a:p>
      </dgm:t>
    </dgm:pt>
    <dgm:pt modelId="{A60EDEFB-B9E1-46AB-A8D9-DD2E65BAF932}" type="sibTrans" cxnId="{532431CE-B43B-4AAF-A3CC-3DCAD565F33A}">
      <dgm:prSet/>
      <dgm:spPr/>
      <dgm:t>
        <a:bodyPr/>
        <a:lstStyle/>
        <a:p>
          <a:endParaRPr lang="en-US"/>
        </a:p>
      </dgm:t>
    </dgm:pt>
    <dgm:pt modelId="{B42BF636-385A-4EA8-8B42-2403A2A730B4}">
      <dgm:prSet custT="1"/>
      <dgm:spPr/>
      <dgm:t>
        <a:bodyPr/>
        <a:lstStyle/>
        <a:p>
          <a:pPr>
            <a:buFont typeface="Arial" panose="020B0604020202020204" pitchFamily="34" charset="0"/>
            <a:buChar char="•"/>
          </a:pPr>
          <a:r>
            <a:rPr lang="en-US" sz="1700">
              <a:latin typeface="Geography"/>
            </a:rPr>
            <a:t>Overpressure protection drums available</a:t>
          </a:r>
        </a:p>
      </dgm:t>
    </dgm:pt>
    <dgm:pt modelId="{665BC49E-DE79-4B02-9362-5B466451F067}" type="parTrans" cxnId="{8B9C0198-34BE-43DE-9F74-F73F5935022B}">
      <dgm:prSet/>
      <dgm:spPr/>
      <dgm:t>
        <a:bodyPr/>
        <a:lstStyle/>
        <a:p>
          <a:endParaRPr lang="en-US"/>
        </a:p>
      </dgm:t>
    </dgm:pt>
    <dgm:pt modelId="{85197FF3-BE17-4582-8B03-0833768D21DC}" type="sibTrans" cxnId="{8B9C0198-34BE-43DE-9F74-F73F5935022B}">
      <dgm:prSet/>
      <dgm:spPr/>
      <dgm:t>
        <a:bodyPr/>
        <a:lstStyle/>
        <a:p>
          <a:endParaRPr lang="en-US"/>
        </a:p>
      </dgm:t>
    </dgm:pt>
    <dgm:pt modelId="{FB7F58F6-16E9-4450-861C-F5A6CF4D850E}">
      <dgm:prSet/>
      <dgm:spPr/>
      <dgm:t>
        <a:bodyPr/>
        <a:lstStyle/>
        <a:p>
          <a:pPr>
            <a:buFont typeface="Arial" panose="020B0604020202020204" pitchFamily="34" charset="0"/>
            <a:buChar char="•"/>
          </a:pPr>
          <a:r>
            <a:rPr lang="en-US">
              <a:latin typeface="Geography"/>
            </a:rPr>
            <a:t>First-hand experience of drum over pressurization and/or failure to contain fire</a:t>
          </a:r>
        </a:p>
      </dgm:t>
    </dgm:pt>
    <dgm:pt modelId="{CAC10DF9-0526-4CC4-BFE8-C88DD0872295}" type="parTrans" cxnId="{86F19C0D-7E89-48F5-8FAE-3A70B9C11700}">
      <dgm:prSet/>
      <dgm:spPr/>
      <dgm:t>
        <a:bodyPr/>
        <a:lstStyle/>
        <a:p>
          <a:endParaRPr lang="en-US"/>
        </a:p>
      </dgm:t>
    </dgm:pt>
    <dgm:pt modelId="{7BB1CF56-5CD5-4BA9-B64B-D4A2161EEC89}" type="sibTrans" cxnId="{86F19C0D-7E89-48F5-8FAE-3A70B9C11700}">
      <dgm:prSet/>
      <dgm:spPr/>
      <dgm:t>
        <a:bodyPr/>
        <a:lstStyle/>
        <a:p>
          <a:endParaRPr lang="en-US"/>
        </a:p>
      </dgm:t>
    </dgm:pt>
    <dgm:pt modelId="{D4D26303-4931-44B8-9F6E-77015DEB2872}">
      <dgm:prSet/>
      <dgm:spPr/>
      <dgm:t>
        <a:bodyPr/>
        <a:lstStyle/>
        <a:p>
          <a:pPr>
            <a:buFont typeface="Arial" panose="020B0604020202020204" pitchFamily="34" charset="0"/>
            <a:buChar char="•"/>
          </a:pPr>
          <a:r>
            <a:rPr lang="en-US">
              <a:latin typeface="Geography"/>
            </a:rPr>
            <a:t>Overpressure protection drum was required to be made available</a:t>
          </a:r>
        </a:p>
      </dgm:t>
    </dgm:pt>
    <dgm:pt modelId="{58C94CCC-4944-44AD-99F9-F0154EA85CBF}" type="parTrans" cxnId="{8272A339-040F-4EB1-BA96-3410546E6E2C}">
      <dgm:prSet/>
      <dgm:spPr/>
      <dgm:t>
        <a:bodyPr/>
        <a:lstStyle/>
        <a:p>
          <a:endParaRPr lang="en-US"/>
        </a:p>
      </dgm:t>
    </dgm:pt>
    <dgm:pt modelId="{6F84479C-2BE1-4B00-A507-CD744E561786}" type="sibTrans" cxnId="{8272A339-040F-4EB1-BA96-3410546E6E2C}">
      <dgm:prSet/>
      <dgm:spPr/>
      <dgm:t>
        <a:bodyPr/>
        <a:lstStyle/>
        <a:p>
          <a:endParaRPr lang="en-US"/>
        </a:p>
      </dgm:t>
    </dgm:pt>
    <dgm:pt modelId="{5082E310-98B4-4B80-A8DD-ADBBEB7E2B86}">
      <dgm:prSet/>
      <dgm:spPr/>
      <dgm:t>
        <a:bodyPr/>
        <a:lstStyle/>
        <a:p>
          <a:pPr>
            <a:buFont typeface="Arial" panose="020B0604020202020204" pitchFamily="34" charset="0"/>
            <a:buChar char="•"/>
          </a:pPr>
          <a:r>
            <a:rPr lang="en-US">
              <a:latin typeface="Geography"/>
            </a:rPr>
            <a:t>Allows for off-gassing</a:t>
          </a:r>
        </a:p>
      </dgm:t>
    </dgm:pt>
    <dgm:pt modelId="{C5CF2BA2-DE35-4120-A2D7-9A58563E270F}" type="parTrans" cxnId="{FB640785-282F-4D94-BF5F-99A0CBFC9514}">
      <dgm:prSet/>
      <dgm:spPr/>
      <dgm:t>
        <a:bodyPr/>
        <a:lstStyle/>
        <a:p>
          <a:endParaRPr lang="en-US"/>
        </a:p>
      </dgm:t>
    </dgm:pt>
    <dgm:pt modelId="{0FBB1ECC-BEE0-4A1F-AEF7-D0116F425D4A}" type="sibTrans" cxnId="{FB640785-282F-4D94-BF5F-99A0CBFC9514}">
      <dgm:prSet/>
      <dgm:spPr/>
      <dgm:t>
        <a:bodyPr/>
        <a:lstStyle/>
        <a:p>
          <a:endParaRPr lang="en-US"/>
        </a:p>
      </dgm:t>
    </dgm:pt>
    <dgm:pt modelId="{5AEA6327-E854-44EC-AACC-01DA41CB080F}" type="pres">
      <dgm:prSet presAssocID="{A62E62FC-6A38-4C65-A00D-8C38F1A4F2DA}" presName="Name0" presStyleCnt="0">
        <dgm:presLayoutVars>
          <dgm:dir/>
          <dgm:animLvl val="lvl"/>
          <dgm:resizeHandles val="exact"/>
        </dgm:presLayoutVars>
      </dgm:prSet>
      <dgm:spPr/>
    </dgm:pt>
    <dgm:pt modelId="{03D1A3FF-1C77-4BA3-9FF8-A07F4B2C0419}" type="pres">
      <dgm:prSet presAssocID="{2FFB8ADB-57DD-4202-9B7E-41ED144ABB62}" presName="composite" presStyleCnt="0"/>
      <dgm:spPr/>
    </dgm:pt>
    <dgm:pt modelId="{F94D23B4-DDE8-4353-8CEE-136F0EF1CD17}" type="pres">
      <dgm:prSet presAssocID="{2FFB8ADB-57DD-4202-9B7E-41ED144ABB62}" presName="parTx" presStyleLbl="alignNode1" presStyleIdx="0" presStyleCnt="2">
        <dgm:presLayoutVars>
          <dgm:chMax val="0"/>
          <dgm:chPref val="0"/>
          <dgm:bulletEnabled val="1"/>
        </dgm:presLayoutVars>
      </dgm:prSet>
      <dgm:spPr/>
    </dgm:pt>
    <dgm:pt modelId="{414088DE-F614-4807-9913-31781489C062}" type="pres">
      <dgm:prSet presAssocID="{2FFB8ADB-57DD-4202-9B7E-41ED144ABB62}" presName="desTx" presStyleLbl="alignAccFollowNode1" presStyleIdx="0" presStyleCnt="2">
        <dgm:presLayoutVars>
          <dgm:bulletEnabled val="1"/>
        </dgm:presLayoutVars>
      </dgm:prSet>
      <dgm:spPr/>
    </dgm:pt>
    <dgm:pt modelId="{9E5C5818-0A9B-452E-A23A-88699EA72AF4}" type="pres">
      <dgm:prSet presAssocID="{8FA1E433-C642-45AE-A4D0-EE2B4FB84ED6}" presName="space" presStyleCnt="0"/>
      <dgm:spPr/>
    </dgm:pt>
    <dgm:pt modelId="{60DEFB6D-095A-4555-A895-CEF3D4E140C5}" type="pres">
      <dgm:prSet presAssocID="{0FFBEF5B-F3EC-4B07-9B45-0386B97C5053}" presName="composite" presStyleCnt="0"/>
      <dgm:spPr/>
    </dgm:pt>
    <dgm:pt modelId="{B1F95248-986C-4460-BA38-23487CC81CB1}" type="pres">
      <dgm:prSet presAssocID="{0FFBEF5B-F3EC-4B07-9B45-0386B97C5053}" presName="parTx" presStyleLbl="alignNode1" presStyleIdx="1" presStyleCnt="2">
        <dgm:presLayoutVars>
          <dgm:chMax val="0"/>
          <dgm:chPref val="0"/>
          <dgm:bulletEnabled val="1"/>
        </dgm:presLayoutVars>
      </dgm:prSet>
      <dgm:spPr/>
    </dgm:pt>
    <dgm:pt modelId="{1F9B4E0C-DCC9-4768-9C52-0BB8B3B687E9}" type="pres">
      <dgm:prSet presAssocID="{0FFBEF5B-F3EC-4B07-9B45-0386B97C5053}" presName="desTx" presStyleLbl="alignAccFollowNode1" presStyleIdx="1" presStyleCnt="2">
        <dgm:presLayoutVars>
          <dgm:bulletEnabled val="1"/>
        </dgm:presLayoutVars>
      </dgm:prSet>
      <dgm:spPr/>
    </dgm:pt>
  </dgm:ptLst>
  <dgm:cxnLst>
    <dgm:cxn modelId="{95580902-C96F-409D-950E-9E5B1A81AF0C}" type="presOf" srcId="{0D53797B-EDD5-48D5-9CE4-163C782B5B6F}" destId="{1F9B4E0C-DCC9-4768-9C52-0BB8B3B687E9}" srcOrd="0" destOrd="0" presId="urn:microsoft.com/office/officeart/2005/8/layout/hList1"/>
    <dgm:cxn modelId="{86F19C0D-7E89-48F5-8FAE-3A70B9C11700}" srcId="{0FFBEF5B-F3EC-4B07-9B45-0386B97C5053}" destId="{FB7F58F6-16E9-4450-861C-F5A6CF4D850E}" srcOrd="1" destOrd="0" parTransId="{CAC10DF9-0526-4CC4-BFE8-C88DD0872295}" sibTransId="{7BB1CF56-5CD5-4BA9-B64B-D4A2161EEC89}"/>
    <dgm:cxn modelId="{CD440222-A6ED-4E35-B0B2-D7EFD162240F}" type="presOf" srcId="{0959E630-0237-4D0E-B739-C336735AF316}" destId="{414088DE-F614-4807-9913-31781489C062}" srcOrd="0" destOrd="3" presId="urn:microsoft.com/office/officeart/2005/8/layout/hList1"/>
    <dgm:cxn modelId="{E24F6A2C-634C-4137-9FD6-06C8B9BDACF5}" srcId="{A62E62FC-6A38-4C65-A00D-8C38F1A4F2DA}" destId="{0FFBEF5B-F3EC-4B07-9B45-0386B97C5053}" srcOrd="1" destOrd="0" parTransId="{8D02FDEF-A023-4038-81CD-2C7E75A98558}" sibTransId="{CA93843A-BEDF-402C-957C-868399F2E9F8}"/>
    <dgm:cxn modelId="{58BB9035-9A50-4103-B2AC-F0EAD0837199}" type="presOf" srcId="{0FFBEF5B-F3EC-4B07-9B45-0386B97C5053}" destId="{B1F95248-986C-4460-BA38-23487CC81CB1}" srcOrd="0" destOrd="0" presId="urn:microsoft.com/office/officeart/2005/8/layout/hList1"/>
    <dgm:cxn modelId="{EE9B8839-7983-403B-B750-0DC5E1D479FD}" type="presOf" srcId="{5082E310-98B4-4B80-A8DD-ADBBEB7E2B86}" destId="{1F9B4E0C-DCC9-4768-9C52-0BB8B3B687E9}" srcOrd="0" destOrd="3" presId="urn:microsoft.com/office/officeart/2005/8/layout/hList1"/>
    <dgm:cxn modelId="{8272A339-040F-4EB1-BA96-3410546E6E2C}" srcId="{0FFBEF5B-F3EC-4B07-9B45-0386B97C5053}" destId="{D4D26303-4931-44B8-9F6E-77015DEB2872}" srcOrd="2" destOrd="0" parTransId="{58C94CCC-4944-44AD-99F9-F0154EA85CBF}" sibTransId="{6F84479C-2BE1-4B00-A507-CD744E561786}"/>
    <dgm:cxn modelId="{5FDB563A-A473-4842-B200-F5DF5ED94C16}" type="presOf" srcId="{70449ECD-030F-4475-9FEE-C512F4FC1E41}" destId="{414088DE-F614-4807-9913-31781489C062}" srcOrd="0" destOrd="2" presId="urn:microsoft.com/office/officeart/2005/8/layout/hList1"/>
    <dgm:cxn modelId="{E0077441-A568-4FED-AC82-5B540C597D83}" srcId="{3659F1FC-02FD-4B54-9494-0AB69D3ACB77}" destId="{E5E8D6CE-9B21-436E-BBD1-802EB948DDFF}" srcOrd="0" destOrd="0" parTransId="{B6BA3F77-87AB-4A94-B359-F5443CCF677C}" sibTransId="{210E0BFD-6C9A-4A5B-BACA-4B069B2DEF94}"/>
    <dgm:cxn modelId="{8E715F6F-0313-4073-B0EE-C6B299C47D74}" type="presOf" srcId="{E5E8D6CE-9B21-436E-BBD1-802EB948DDFF}" destId="{414088DE-F614-4807-9913-31781489C062}" srcOrd="0" destOrd="1" presId="urn:microsoft.com/office/officeart/2005/8/layout/hList1"/>
    <dgm:cxn modelId="{A31C3075-9143-4233-8B0F-65B77B1FBAB7}" type="presOf" srcId="{2FFB8ADB-57DD-4202-9B7E-41ED144ABB62}" destId="{F94D23B4-DDE8-4353-8CEE-136F0EF1CD17}" srcOrd="0" destOrd="0" presId="urn:microsoft.com/office/officeart/2005/8/layout/hList1"/>
    <dgm:cxn modelId="{E7598D5A-A16F-42B0-A241-6A03621FCB31}" type="presOf" srcId="{A62E62FC-6A38-4C65-A00D-8C38F1A4F2DA}" destId="{5AEA6327-E854-44EC-AACC-01DA41CB080F}" srcOrd="0" destOrd="0" presId="urn:microsoft.com/office/officeart/2005/8/layout/hList1"/>
    <dgm:cxn modelId="{19910483-BC6C-497C-8BCC-9A32FAB4BD6B}" srcId="{2FFB8ADB-57DD-4202-9B7E-41ED144ABB62}" destId="{0959E630-0237-4D0E-B739-C336735AF316}" srcOrd="1" destOrd="0" parTransId="{F8732A20-9C75-4B84-8F7C-967980075F05}" sibTransId="{18FC1DE8-140C-448E-A6E9-8ABDBA2E187A}"/>
    <dgm:cxn modelId="{FB640785-282F-4D94-BF5F-99A0CBFC9514}" srcId="{D4D26303-4931-44B8-9F6E-77015DEB2872}" destId="{5082E310-98B4-4B80-A8DD-ADBBEB7E2B86}" srcOrd="0" destOrd="0" parTransId="{C5CF2BA2-DE35-4120-A2D7-9A58563E270F}" sibTransId="{0FBB1ECC-BEE0-4A1F-AEF7-D0116F425D4A}"/>
    <dgm:cxn modelId="{8B9C0198-34BE-43DE-9F74-F73F5935022B}" srcId="{2FFB8ADB-57DD-4202-9B7E-41ED144ABB62}" destId="{B42BF636-385A-4EA8-8B42-2403A2A730B4}" srcOrd="3" destOrd="0" parTransId="{665BC49E-DE79-4B02-9362-5B466451F067}" sibTransId="{85197FF3-BE17-4582-8B03-0833768D21DC}"/>
    <dgm:cxn modelId="{D15A47A0-F8B8-4A37-A196-CF8FF58223AB}" srcId="{A62E62FC-6A38-4C65-A00D-8C38F1A4F2DA}" destId="{2FFB8ADB-57DD-4202-9B7E-41ED144ABB62}" srcOrd="0" destOrd="0" parTransId="{A1D69421-8A5E-4735-BCDC-85D460551216}" sibTransId="{8FA1E433-C642-45AE-A4D0-EE2B4FB84ED6}"/>
    <dgm:cxn modelId="{C8E103AF-3B2F-455C-B287-20EDF617738D}" type="presOf" srcId="{D4D26303-4931-44B8-9F6E-77015DEB2872}" destId="{1F9B4E0C-DCC9-4768-9C52-0BB8B3B687E9}" srcOrd="0" destOrd="2" presId="urn:microsoft.com/office/officeart/2005/8/layout/hList1"/>
    <dgm:cxn modelId="{39B24BBB-913F-40A0-BB47-9173010423A3}" srcId="{2FFB8ADB-57DD-4202-9B7E-41ED144ABB62}" destId="{3659F1FC-02FD-4B54-9494-0AB69D3ACB77}" srcOrd="0" destOrd="0" parTransId="{EDCCE87E-DBAA-41F4-8971-43D297F35460}" sibTransId="{882B137C-D388-41F4-B720-6C4121DA89D1}"/>
    <dgm:cxn modelId="{2E8766C5-4DD4-443C-90BE-B18FA999C44D}" srcId="{0FFBEF5B-F3EC-4B07-9B45-0386B97C5053}" destId="{0D53797B-EDD5-48D5-9CE4-163C782B5B6F}" srcOrd="0" destOrd="0" parTransId="{4DEEF969-1F9E-4E51-A690-3771F7315081}" sibTransId="{E2191BB8-BC4F-4245-AEDA-2114F33B2753}"/>
    <dgm:cxn modelId="{CE2868C9-34E2-42EF-B54D-B12219637D85}" srcId="{3659F1FC-02FD-4B54-9494-0AB69D3ACB77}" destId="{70449ECD-030F-4475-9FEE-C512F4FC1E41}" srcOrd="1" destOrd="0" parTransId="{A21DC8E1-22DA-40D1-8949-E2DF13D6717A}" sibTransId="{BE10581F-E4C5-4173-A3A0-9B8CBF67BCC2}"/>
    <dgm:cxn modelId="{532431CE-B43B-4AAF-A3CC-3DCAD565F33A}" srcId="{2FFB8ADB-57DD-4202-9B7E-41ED144ABB62}" destId="{4A941A4A-32C4-45B0-8CD3-E7AE894A7340}" srcOrd="2" destOrd="0" parTransId="{CDDE0B01-0912-4231-8FC8-2235B948F82A}" sibTransId="{A60EDEFB-B9E1-46AB-A8D9-DD2E65BAF932}"/>
    <dgm:cxn modelId="{BEA187E5-4BA3-4944-B524-D947B1A1B4CE}" type="presOf" srcId="{4A941A4A-32C4-45B0-8CD3-E7AE894A7340}" destId="{414088DE-F614-4807-9913-31781489C062}" srcOrd="0" destOrd="4" presId="urn:microsoft.com/office/officeart/2005/8/layout/hList1"/>
    <dgm:cxn modelId="{4C4741ED-5DBF-406A-9995-3EEEDC4D3D71}" type="presOf" srcId="{FB7F58F6-16E9-4450-861C-F5A6CF4D850E}" destId="{1F9B4E0C-DCC9-4768-9C52-0BB8B3B687E9}" srcOrd="0" destOrd="1" presId="urn:microsoft.com/office/officeart/2005/8/layout/hList1"/>
    <dgm:cxn modelId="{5FC92FEE-0603-4E18-942D-816C122D1C71}" type="presOf" srcId="{3659F1FC-02FD-4B54-9494-0AB69D3ACB77}" destId="{414088DE-F614-4807-9913-31781489C062}" srcOrd="0" destOrd="0" presId="urn:microsoft.com/office/officeart/2005/8/layout/hList1"/>
    <dgm:cxn modelId="{567EE3FF-A4FA-4F6B-99B7-93B5C987B912}" type="presOf" srcId="{B42BF636-385A-4EA8-8B42-2403A2A730B4}" destId="{414088DE-F614-4807-9913-31781489C062}" srcOrd="0" destOrd="5" presId="urn:microsoft.com/office/officeart/2005/8/layout/hList1"/>
    <dgm:cxn modelId="{874C0783-8F65-455B-B7DC-C736C0819AD6}" type="presParOf" srcId="{5AEA6327-E854-44EC-AACC-01DA41CB080F}" destId="{03D1A3FF-1C77-4BA3-9FF8-A07F4B2C0419}" srcOrd="0" destOrd="0" presId="urn:microsoft.com/office/officeart/2005/8/layout/hList1"/>
    <dgm:cxn modelId="{10137A2F-1C0A-4406-9D7B-1064A5A71A46}" type="presParOf" srcId="{03D1A3FF-1C77-4BA3-9FF8-A07F4B2C0419}" destId="{F94D23B4-DDE8-4353-8CEE-136F0EF1CD17}" srcOrd="0" destOrd="0" presId="urn:microsoft.com/office/officeart/2005/8/layout/hList1"/>
    <dgm:cxn modelId="{7AE29C56-6CAD-41F5-A380-516D14037375}" type="presParOf" srcId="{03D1A3FF-1C77-4BA3-9FF8-A07F4B2C0419}" destId="{414088DE-F614-4807-9913-31781489C062}" srcOrd="1" destOrd="0" presId="urn:microsoft.com/office/officeart/2005/8/layout/hList1"/>
    <dgm:cxn modelId="{072F7870-DD5F-46A4-87A1-A24828C6C6D3}" type="presParOf" srcId="{5AEA6327-E854-44EC-AACC-01DA41CB080F}" destId="{9E5C5818-0A9B-452E-A23A-88699EA72AF4}" srcOrd="1" destOrd="0" presId="urn:microsoft.com/office/officeart/2005/8/layout/hList1"/>
    <dgm:cxn modelId="{301A9C5D-D3D7-4B15-B1AC-568A9BE39B07}" type="presParOf" srcId="{5AEA6327-E854-44EC-AACC-01DA41CB080F}" destId="{60DEFB6D-095A-4555-A895-CEF3D4E140C5}" srcOrd="2" destOrd="0" presId="urn:microsoft.com/office/officeart/2005/8/layout/hList1"/>
    <dgm:cxn modelId="{EBB3B144-B008-4CA5-ADFD-3B455C8B7691}" type="presParOf" srcId="{60DEFB6D-095A-4555-A895-CEF3D4E140C5}" destId="{B1F95248-986C-4460-BA38-23487CC81CB1}" srcOrd="0" destOrd="0" presId="urn:microsoft.com/office/officeart/2005/8/layout/hList1"/>
    <dgm:cxn modelId="{ECC6E6A0-F4DE-45DD-8EA4-6243A7484981}" type="presParOf" srcId="{60DEFB6D-095A-4555-A895-CEF3D4E140C5}" destId="{1F9B4E0C-DCC9-4768-9C52-0BB8B3B687E9}"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A62E62FC-6A38-4C65-A00D-8C38F1A4F2DA}" type="doc">
      <dgm:prSet loTypeId="urn:microsoft.com/office/officeart/2005/8/layout/hList1" loCatId="list" qsTypeId="urn:microsoft.com/office/officeart/2005/8/quickstyle/simple1" qsCatId="simple" csTypeId="urn:microsoft.com/office/officeart/2005/8/colors/accent2_2" csCatId="accent2" phldr="1"/>
      <dgm:spPr/>
      <dgm:t>
        <a:bodyPr/>
        <a:lstStyle/>
        <a:p>
          <a:endParaRPr lang="en-US"/>
        </a:p>
      </dgm:t>
    </dgm:pt>
    <dgm:pt modelId="{2FFB8ADB-57DD-4202-9B7E-41ED144ABB62}">
      <dgm:prSet custT="1"/>
      <dgm:spPr/>
      <dgm:t>
        <a:bodyPr/>
        <a:lstStyle/>
        <a:p>
          <a:r>
            <a:rPr lang="en-US" sz="2400" b="1">
              <a:latin typeface="Geography"/>
            </a:rPr>
            <a:t>Pros</a:t>
          </a:r>
          <a:endParaRPr lang="en-US" sz="2400">
            <a:latin typeface="Geography"/>
          </a:endParaRPr>
        </a:p>
      </dgm:t>
    </dgm:pt>
    <dgm:pt modelId="{A1D69421-8A5E-4735-BCDC-85D460551216}" type="parTrans" cxnId="{D15A47A0-F8B8-4A37-A196-CF8FF58223AB}">
      <dgm:prSet/>
      <dgm:spPr/>
      <dgm:t>
        <a:bodyPr/>
        <a:lstStyle/>
        <a:p>
          <a:endParaRPr lang="en-US"/>
        </a:p>
      </dgm:t>
    </dgm:pt>
    <dgm:pt modelId="{8FA1E433-C642-45AE-A4D0-EE2B4FB84ED6}" type="sibTrans" cxnId="{D15A47A0-F8B8-4A37-A196-CF8FF58223AB}">
      <dgm:prSet/>
      <dgm:spPr/>
      <dgm:t>
        <a:bodyPr/>
        <a:lstStyle/>
        <a:p>
          <a:endParaRPr lang="en-US"/>
        </a:p>
      </dgm:t>
    </dgm:pt>
    <dgm:pt modelId="{3659F1FC-02FD-4B54-9494-0AB69D3ACB77}">
      <dgm:prSet/>
      <dgm:spPr/>
      <dgm:t>
        <a:bodyPr/>
        <a:lstStyle/>
        <a:p>
          <a:pPr>
            <a:buFont typeface="Arial" panose="020B0604020202020204" pitchFamily="34" charset="0"/>
            <a:buChar char="•"/>
          </a:pPr>
          <a:r>
            <a:rPr lang="en-US">
              <a:latin typeface="Geography"/>
            </a:rPr>
            <a:t>Readily available</a:t>
          </a:r>
        </a:p>
      </dgm:t>
    </dgm:pt>
    <dgm:pt modelId="{EDCCE87E-DBAA-41F4-8971-43D297F35460}" type="parTrans" cxnId="{39B24BBB-913F-40A0-BB47-9173010423A3}">
      <dgm:prSet/>
      <dgm:spPr/>
      <dgm:t>
        <a:bodyPr/>
        <a:lstStyle/>
        <a:p>
          <a:endParaRPr lang="en-US"/>
        </a:p>
      </dgm:t>
    </dgm:pt>
    <dgm:pt modelId="{882B137C-D388-41F4-B720-6C4121DA89D1}" type="sibTrans" cxnId="{39B24BBB-913F-40A0-BB47-9173010423A3}">
      <dgm:prSet/>
      <dgm:spPr/>
      <dgm:t>
        <a:bodyPr/>
        <a:lstStyle/>
        <a:p>
          <a:endParaRPr lang="en-US"/>
        </a:p>
      </dgm:t>
    </dgm:pt>
    <dgm:pt modelId="{0FFBEF5B-F3EC-4B07-9B45-0386B97C5053}">
      <dgm:prSet custT="1"/>
      <dgm:spPr/>
      <dgm:t>
        <a:bodyPr/>
        <a:lstStyle/>
        <a:p>
          <a:r>
            <a:rPr lang="en-US" sz="2400" b="1">
              <a:latin typeface="Geography"/>
            </a:rPr>
            <a:t>Cons</a:t>
          </a:r>
          <a:endParaRPr lang="en-US" sz="2400">
            <a:latin typeface="Geography"/>
          </a:endParaRPr>
        </a:p>
      </dgm:t>
    </dgm:pt>
    <dgm:pt modelId="{8D02FDEF-A023-4038-81CD-2C7E75A98558}" type="parTrans" cxnId="{E24F6A2C-634C-4137-9FD6-06C8B9BDACF5}">
      <dgm:prSet/>
      <dgm:spPr/>
      <dgm:t>
        <a:bodyPr/>
        <a:lstStyle/>
        <a:p>
          <a:endParaRPr lang="en-US"/>
        </a:p>
      </dgm:t>
    </dgm:pt>
    <dgm:pt modelId="{CA93843A-BEDF-402C-957C-868399F2E9F8}" type="sibTrans" cxnId="{E24F6A2C-634C-4137-9FD6-06C8B9BDACF5}">
      <dgm:prSet/>
      <dgm:spPr/>
      <dgm:t>
        <a:bodyPr/>
        <a:lstStyle/>
        <a:p>
          <a:endParaRPr lang="en-US"/>
        </a:p>
      </dgm:t>
    </dgm:pt>
    <dgm:pt modelId="{0D53797B-EDD5-48D5-9CE4-163C782B5B6F}">
      <dgm:prSet/>
      <dgm:spPr/>
      <dgm:t>
        <a:bodyPr/>
        <a:lstStyle/>
        <a:p>
          <a:pPr>
            <a:buFont typeface="Arial" panose="020B0604020202020204" pitchFamily="34" charset="0"/>
            <a:buChar char="•"/>
          </a:pPr>
          <a:r>
            <a:rPr lang="en-US">
              <a:latin typeface="Geography"/>
            </a:rPr>
            <a:t>No vent for off-gassing</a:t>
          </a:r>
        </a:p>
      </dgm:t>
    </dgm:pt>
    <dgm:pt modelId="{4DEEF969-1F9E-4E51-A690-3771F7315081}" type="parTrans" cxnId="{2E8766C5-4DD4-443C-90BE-B18FA999C44D}">
      <dgm:prSet/>
      <dgm:spPr/>
      <dgm:t>
        <a:bodyPr/>
        <a:lstStyle/>
        <a:p>
          <a:endParaRPr lang="en-US"/>
        </a:p>
      </dgm:t>
    </dgm:pt>
    <dgm:pt modelId="{E2191BB8-BC4F-4245-AEDA-2114F33B2753}" type="sibTrans" cxnId="{2E8766C5-4DD4-443C-90BE-B18FA999C44D}">
      <dgm:prSet/>
      <dgm:spPr/>
      <dgm:t>
        <a:bodyPr/>
        <a:lstStyle/>
        <a:p>
          <a:endParaRPr lang="en-US"/>
        </a:p>
      </dgm:t>
    </dgm:pt>
    <dgm:pt modelId="{7A15A00E-9988-476D-969D-DE7D3EE86D13}">
      <dgm:prSet/>
      <dgm:spPr/>
      <dgm:t>
        <a:bodyPr/>
        <a:lstStyle/>
        <a:p>
          <a:pPr>
            <a:buFont typeface="Arial" panose="020B0604020202020204" pitchFamily="34" charset="0"/>
            <a:buChar char="•"/>
          </a:pPr>
          <a:r>
            <a:rPr lang="en-US">
              <a:latin typeface="Geography"/>
            </a:rPr>
            <a:t>Easy to use</a:t>
          </a:r>
        </a:p>
      </dgm:t>
    </dgm:pt>
    <dgm:pt modelId="{E89E7206-ACD9-4D4E-8692-50F084AB2128}" type="parTrans" cxnId="{5A9F92BF-7719-4633-B2CC-592463776F55}">
      <dgm:prSet/>
      <dgm:spPr/>
      <dgm:t>
        <a:bodyPr/>
        <a:lstStyle/>
        <a:p>
          <a:endParaRPr lang="en-US"/>
        </a:p>
      </dgm:t>
    </dgm:pt>
    <dgm:pt modelId="{7EF16663-4E95-4865-B9E0-DF166EA283D1}" type="sibTrans" cxnId="{5A9F92BF-7719-4633-B2CC-592463776F55}">
      <dgm:prSet/>
      <dgm:spPr/>
      <dgm:t>
        <a:bodyPr/>
        <a:lstStyle/>
        <a:p>
          <a:endParaRPr lang="en-US"/>
        </a:p>
      </dgm:t>
    </dgm:pt>
    <dgm:pt modelId="{7FC184CF-7CFC-44BC-A293-4D253C1D923A}">
      <dgm:prSet/>
      <dgm:spPr/>
      <dgm:t>
        <a:bodyPr/>
        <a:lstStyle/>
        <a:p>
          <a:pPr>
            <a:buFont typeface="Arial" panose="020B0604020202020204" pitchFamily="34" charset="0"/>
            <a:buChar char="•"/>
          </a:pPr>
          <a:r>
            <a:rPr lang="en-US">
              <a:latin typeface="Geography"/>
            </a:rPr>
            <a:t>All labels provided</a:t>
          </a:r>
        </a:p>
      </dgm:t>
    </dgm:pt>
    <dgm:pt modelId="{AB3ED961-7D63-49EB-B819-3E8B14C16B70}" type="parTrans" cxnId="{163DAE1B-54DD-4A12-A046-EE19CCFA268D}">
      <dgm:prSet/>
      <dgm:spPr/>
      <dgm:t>
        <a:bodyPr/>
        <a:lstStyle/>
        <a:p>
          <a:endParaRPr lang="en-US"/>
        </a:p>
      </dgm:t>
    </dgm:pt>
    <dgm:pt modelId="{BEEAF8AA-36AF-4846-8722-70F6105234B4}" type="sibTrans" cxnId="{163DAE1B-54DD-4A12-A046-EE19CCFA268D}">
      <dgm:prSet/>
      <dgm:spPr/>
      <dgm:t>
        <a:bodyPr/>
        <a:lstStyle/>
        <a:p>
          <a:endParaRPr lang="en-US"/>
        </a:p>
      </dgm:t>
    </dgm:pt>
    <dgm:pt modelId="{D1F240C2-5FC5-407F-BE97-2C4D17ED4AAC}">
      <dgm:prSet/>
      <dgm:spPr/>
      <dgm:t>
        <a:bodyPr/>
        <a:lstStyle/>
        <a:p>
          <a:pPr>
            <a:buFont typeface="Arial" panose="020B0604020202020204" pitchFamily="34" charset="0"/>
            <a:buChar char="•"/>
          </a:pPr>
          <a:r>
            <a:rPr lang="en-US">
              <a:latin typeface="Geography"/>
            </a:rPr>
            <a:t>Deflagration possible</a:t>
          </a:r>
        </a:p>
      </dgm:t>
    </dgm:pt>
    <dgm:pt modelId="{4A1A0617-A3F6-4C19-A7FF-817ED49F2905}" type="parTrans" cxnId="{F6683E5C-053D-45E3-AA1F-A122F140CF78}">
      <dgm:prSet/>
      <dgm:spPr/>
      <dgm:t>
        <a:bodyPr/>
        <a:lstStyle/>
        <a:p>
          <a:endParaRPr lang="en-US"/>
        </a:p>
      </dgm:t>
    </dgm:pt>
    <dgm:pt modelId="{1A443F9F-5F61-4986-9DED-77973561E504}" type="sibTrans" cxnId="{F6683E5C-053D-45E3-AA1F-A122F140CF78}">
      <dgm:prSet/>
      <dgm:spPr/>
      <dgm:t>
        <a:bodyPr/>
        <a:lstStyle/>
        <a:p>
          <a:endParaRPr lang="en-US"/>
        </a:p>
      </dgm:t>
    </dgm:pt>
    <dgm:pt modelId="{D5DDB70C-A3FA-4AE4-B590-6DA460C421AE}">
      <dgm:prSet/>
      <dgm:spPr/>
      <dgm:t>
        <a:bodyPr/>
        <a:lstStyle/>
        <a:p>
          <a:pPr>
            <a:buFont typeface="Arial" panose="020B0604020202020204" pitchFamily="34" charset="0"/>
            <a:buChar char="•"/>
          </a:pPr>
          <a:r>
            <a:rPr lang="en-US">
              <a:latin typeface="Geography"/>
            </a:rPr>
            <a:t>First-hand experience of fire occurring in container</a:t>
          </a:r>
        </a:p>
      </dgm:t>
    </dgm:pt>
    <dgm:pt modelId="{8C3EAC62-2D70-40FC-ABCF-8CD58075AF04}" type="parTrans" cxnId="{547D2D54-7090-4A8D-8814-6F9D5F628E55}">
      <dgm:prSet/>
      <dgm:spPr/>
      <dgm:t>
        <a:bodyPr/>
        <a:lstStyle/>
        <a:p>
          <a:endParaRPr lang="en-US"/>
        </a:p>
      </dgm:t>
    </dgm:pt>
    <dgm:pt modelId="{F1E610B7-E39D-4DBC-9AB5-B00D043B591C}" type="sibTrans" cxnId="{547D2D54-7090-4A8D-8814-6F9D5F628E55}">
      <dgm:prSet/>
      <dgm:spPr/>
      <dgm:t>
        <a:bodyPr/>
        <a:lstStyle/>
        <a:p>
          <a:endParaRPr lang="en-US"/>
        </a:p>
      </dgm:t>
    </dgm:pt>
    <dgm:pt modelId="{5AEA6327-E854-44EC-AACC-01DA41CB080F}" type="pres">
      <dgm:prSet presAssocID="{A62E62FC-6A38-4C65-A00D-8C38F1A4F2DA}" presName="Name0" presStyleCnt="0">
        <dgm:presLayoutVars>
          <dgm:dir/>
          <dgm:animLvl val="lvl"/>
          <dgm:resizeHandles val="exact"/>
        </dgm:presLayoutVars>
      </dgm:prSet>
      <dgm:spPr/>
    </dgm:pt>
    <dgm:pt modelId="{03D1A3FF-1C77-4BA3-9FF8-A07F4B2C0419}" type="pres">
      <dgm:prSet presAssocID="{2FFB8ADB-57DD-4202-9B7E-41ED144ABB62}" presName="composite" presStyleCnt="0"/>
      <dgm:spPr/>
    </dgm:pt>
    <dgm:pt modelId="{F94D23B4-DDE8-4353-8CEE-136F0EF1CD17}" type="pres">
      <dgm:prSet presAssocID="{2FFB8ADB-57DD-4202-9B7E-41ED144ABB62}" presName="parTx" presStyleLbl="alignNode1" presStyleIdx="0" presStyleCnt="2">
        <dgm:presLayoutVars>
          <dgm:chMax val="0"/>
          <dgm:chPref val="0"/>
          <dgm:bulletEnabled val="1"/>
        </dgm:presLayoutVars>
      </dgm:prSet>
      <dgm:spPr/>
    </dgm:pt>
    <dgm:pt modelId="{414088DE-F614-4807-9913-31781489C062}" type="pres">
      <dgm:prSet presAssocID="{2FFB8ADB-57DD-4202-9B7E-41ED144ABB62}" presName="desTx" presStyleLbl="alignAccFollowNode1" presStyleIdx="0" presStyleCnt="2">
        <dgm:presLayoutVars>
          <dgm:bulletEnabled val="1"/>
        </dgm:presLayoutVars>
      </dgm:prSet>
      <dgm:spPr/>
    </dgm:pt>
    <dgm:pt modelId="{9E5C5818-0A9B-452E-A23A-88699EA72AF4}" type="pres">
      <dgm:prSet presAssocID="{8FA1E433-C642-45AE-A4D0-EE2B4FB84ED6}" presName="space" presStyleCnt="0"/>
      <dgm:spPr/>
    </dgm:pt>
    <dgm:pt modelId="{60DEFB6D-095A-4555-A895-CEF3D4E140C5}" type="pres">
      <dgm:prSet presAssocID="{0FFBEF5B-F3EC-4B07-9B45-0386B97C5053}" presName="composite" presStyleCnt="0"/>
      <dgm:spPr/>
    </dgm:pt>
    <dgm:pt modelId="{B1F95248-986C-4460-BA38-23487CC81CB1}" type="pres">
      <dgm:prSet presAssocID="{0FFBEF5B-F3EC-4B07-9B45-0386B97C5053}" presName="parTx" presStyleLbl="alignNode1" presStyleIdx="1" presStyleCnt="2">
        <dgm:presLayoutVars>
          <dgm:chMax val="0"/>
          <dgm:chPref val="0"/>
          <dgm:bulletEnabled val="1"/>
        </dgm:presLayoutVars>
      </dgm:prSet>
      <dgm:spPr/>
    </dgm:pt>
    <dgm:pt modelId="{1F9B4E0C-DCC9-4768-9C52-0BB8B3B687E9}" type="pres">
      <dgm:prSet presAssocID="{0FFBEF5B-F3EC-4B07-9B45-0386B97C5053}" presName="desTx" presStyleLbl="alignAccFollowNode1" presStyleIdx="1" presStyleCnt="2">
        <dgm:presLayoutVars>
          <dgm:bulletEnabled val="1"/>
        </dgm:presLayoutVars>
      </dgm:prSet>
      <dgm:spPr/>
    </dgm:pt>
  </dgm:ptLst>
  <dgm:cxnLst>
    <dgm:cxn modelId="{95580902-C96F-409D-950E-9E5B1A81AF0C}" type="presOf" srcId="{0D53797B-EDD5-48D5-9CE4-163C782B5B6F}" destId="{1F9B4E0C-DCC9-4768-9C52-0BB8B3B687E9}" srcOrd="0" destOrd="0" presId="urn:microsoft.com/office/officeart/2005/8/layout/hList1"/>
    <dgm:cxn modelId="{163DAE1B-54DD-4A12-A046-EE19CCFA268D}" srcId="{7A15A00E-9988-476D-969D-DE7D3EE86D13}" destId="{7FC184CF-7CFC-44BC-A293-4D253C1D923A}" srcOrd="0" destOrd="0" parTransId="{AB3ED961-7D63-49EB-B819-3E8B14C16B70}" sibTransId="{BEEAF8AA-36AF-4846-8722-70F6105234B4}"/>
    <dgm:cxn modelId="{6F31B122-688C-43C3-ACD3-439FE7E9971D}" type="presOf" srcId="{D5DDB70C-A3FA-4AE4-B590-6DA460C421AE}" destId="{1F9B4E0C-DCC9-4768-9C52-0BB8B3B687E9}" srcOrd="0" destOrd="2" presId="urn:microsoft.com/office/officeart/2005/8/layout/hList1"/>
    <dgm:cxn modelId="{E24F6A2C-634C-4137-9FD6-06C8B9BDACF5}" srcId="{A62E62FC-6A38-4C65-A00D-8C38F1A4F2DA}" destId="{0FFBEF5B-F3EC-4B07-9B45-0386B97C5053}" srcOrd="1" destOrd="0" parTransId="{8D02FDEF-A023-4038-81CD-2C7E75A98558}" sibTransId="{CA93843A-BEDF-402C-957C-868399F2E9F8}"/>
    <dgm:cxn modelId="{58BB9035-9A50-4103-B2AC-F0EAD0837199}" type="presOf" srcId="{0FFBEF5B-F3EC-4B07-9B45-0386B97C5053}" destId="{B1F95248-986C-4460-BA38-23487CC81CB1}" srcOrd="0" destOrd="0" presId="urn:microsoft.com/office/officeart/2005/8/layout/hList1"/>
    <dgm:cxn modelId="{5F453D3E-6277-46F5-862F-129CFDF8D7FD}" type="presOf" srcId="{7FC184CF-7CFC-44BC-A293-4D253C1D923A}" destId="{414088DE-F614-4807-9913-31781489C062}" srcOrd="0" destOrd="2" presId="urn:microsoft.com/office/officeart/2005/8/layout/hList1"/>
    <dgm:cxn modelId="{F6683E5C-053D-45E3-AA1F-A122F140CF78}" srcId="{0D53797B-EDD5-48D5-9CE4-163C782B5B6F}" destId="{D1F240C2-5FC5-407F-BE97-2C4D17ED4AAC}" srcOrd="0" destOrd="0" parTransId="{4A1A0617-A3F6-4C19-A7FF-817ED49F2905}" sibTransId="{1A443F9F-5F61-4986-9DED-77973561E504}"/>
    <dgm:cxn modelId="{5C854E61-941A-4239-8AC4-10E148466BEF}" type="presOf" srcId="{7A15A00E-9988-476D-969D-DE7D3EE86D13}" destId="{414088DE-F614-4807-9913-31781489C062}" srcOrd="0" destOrd="1" presId="urn:microsoft.com/office/officeart/2005/8/layout/hList1"/>
    <dgm:cxn modelId="{3BFBE142-3195-43E8-A650-ABC55AC0F841}" type="presOf" srcId="{D1F240C2-5FC5-407F-BE97-2C4D17ED4AAC}" destId="{1F9B4E0C-DCC9-4768-9C52-0BB8B3B687E9}" srcOrd="0" destOrd="1" presId="urn:microsoft.com/office/officeart/2005/8/layout/hList1"/>
    <dgm:cxn modelId="{547D2D54-7090-4A8D-8814-6F9D5F628E55}" srcId="{0FFBEF5B-F3EC-4B07-9B45-0386B97C5053}" destId="{D5DDB70C-A3FA-4AE4-B590-6DA460C421AE}" srcOrd="1" destOrd="0" parTransId="{8C3EAC62-2D70-40FC-ABCF-8CD58075AF04}" sibTransId="{F1E610B7-E39D-4DBC-9AB5-B00D043B591C}"/>
    <dgm:cxn modelId="{A31C3075-9143-4233-8B0F-65B77B1FBAB7}" type="presOf" srcId="{2FFB8ADB-57DD-4202-9B7E-41ED144ABB62}" destId="{F94D23B4-DDE8-4353-8CEE-136F0EF1CD17}" srcOrd="0" destOrd="0" presId="urn:microsoft.com/office/officeart/2005/8/layout/hList1"/>
    <dgm:cxn modelId="{E7598D5A-A16F-42B0-A241-6A03621FCB31}" type="presOf" srcId="{A62E62FC-6A38-4C65-A00D-8C38F1A4F2DA}" destId="{5AEA6327-E854-44EC-AACC-01DA41CB080F}" srcOrd="0" destOrd="0" presId="urn:microsoft.com/office/officeart/2005/8/layout/hList1"/>
    <dgm:cxn modelId="{D15A47A0-F8B8-4A37-A196-CF8FF58223AB}" srcId="{A62E62FC-6A38-4C65-A00D-8C38F1A4F2DA}" destId="{2FFB8ADB-57DD-4202-9B7E-41ED144ABB62}" srcOrd="0" destOrd="0" parTransId="{A1D69421-8A5E-4735-BCDC-85D460551216}" sibTransId="{8FA1E433-C642-45AE-A4D0-EE2B4FB84ED6}"/>
    <dgm:cxn modelId="{39B24BBB-913F-40A0-BB47-9173010423A3}" srcId="{2FFB8ADB-57DD-4202-9B7E-41ED144ABB62}" destId="{3659F1FC-02FD-4B54-9494-0AB69D3ACB77}" srcOrd="0" destOrd="0" parTransId="{EDCCE87E-DBAA-41F4-8971-43D297F35460}" sibTransId="{882B137C-D388-41F4-B720-6C4121DA89D1}"/>
    <dgm:cxn modelId="{5A9F92BF-7719-4633-B2CC-592463776F55}" srcId="{2FFB8ADB-57DD-4202-9B7E-41ED144ABB62}" destId="{7A15A00E-9988-476D-969D-DE7D3EE86D13}" srcOrd="1" destOrd="0" parTransId="{E89E7206-ACD9-4D4E-8692-50F084AB2128}" sibTransId="{7EF16663-4E95-4865-B9E0-DF166EA283D1}"/>
    <dgm:cxn modelId="{2E8766C5-4DD4-443C-90BE-B18FA999C44D}" srcId="{0FFBEF5B-F3EC-4B07-9B45-0386B97C5053}" destId="{0D53797B-EDD5-48D5-9CE4-163C782B5B6F}" srcOrd="0" destOrd="0" parTransId="{4DEEF969-1F9E-4E51-A690-3771F7315081}" sibTransId="{E2191BB8-BC4F-4245-AEDA-2114F33B2753}"/>
    <dgm:cxn modelId="{5FC92FEE-0603-4E18-942D-816C122D1C71}" type="presOf" srcId="{3659F1FC-02FD-4B54-9494-0AB69D3ACB77}" destId="{414088DE-F614-4807-9913-31781489C062}" srcOrd="0" destOrd="0" presId="urn:microsoft.com/office/officeart/2005/8/layout/hList1"/>
    <dgm:cxn modelId="{874C0783-8F65-455B-B7DC-C736C0819AD6}" type="presParOf" srcId="{5AEA6327-E854-44EC-AACC-01DA41CB080F}" destId="{03D1A3FF-1C77-4BA3-9FF8-A07F4B2C0419}" srcOrd="0" destOrd="0" presId="urn:microsoft.com/office/officeart/2005/8/layout/hList1"/>
    <dgm:cxn modelId="{10137A2F-1C0A-4406-9D7B-1064A5A71A46}" type="presParOf" srcId="{03D1A3FF-1C77-4BA3-9FF8-A07F4B2C0419}" destId="{F94D23B4-DDE8-4353-8CEE-136F0EF1CD17}" srcOrd="0" destOrd="0" presId="urn:microsoft.com/office/officeart/2005/8/layout/hList1"/>
    <dgm:cxn modelId="{7AE29C56-6CAD-41F5-A380-516D14037375}" type="presParOf" srcId="{03D1A3FF-1C77-4BA3-9FF8-A07F4B2C0419}" destId="{414088DE-F614-4807-9913-31781489C062}" srcOrd="1" destOrd="0" presId="urn:microsoft.com/office/officeart/2005/8/layout/hList1"/>
    <dgm:cxn modelId="{072F7870-DD5F-46A4-87A1-A24828C6C6D3}" type="presParOf" srcId="{5AEA6327-E854-44EC-AACC-01DA41CB080F}" destId="{9E5C5818-0A9B-452E-A23A-88699EA72AF4}" srcOrd="1" destOrd="0" presId="urn:microsoft.com/office/officeart/2005/8/layout/hList1"/>
    <dgm:cxn modelId="{301A9C5D-D3D7-4B15-B1AC-568A9BE39B07}" type="presParOf" srcId="{5AEA6327-E854-44EC-AACC-01DA41CB080F}" destId="{60DEFB6D-095A-4555-A895-CEF3D4E140C5}" srcOrd="2" destOrd="0" presId="urn:microsoft.com/office/officeart/2005/8/layout/hList1"/>
    <dgm:cxn modelId="{EBB3B144-B008-4CA5-ADFD-3B455C8B7691}" type="presParOf" srcId="{60DEFB6D-095A-4555-A895-CEF3D4E140C5}" destId="{B1F95248-986C-4460-BA38-23487CC81CB1}" srcOrd="0" destOrd="0" presId="urn:microsoft.com/office/officeart/2005/8/layout/hList1"/>
    <dgm:cxn modelId="{ECC6E6A0-F4DE-45DD-8EA4-6243A7484981}" type="presParOf" srcId="{60DEFB6D-095A-4555-A895-CEF3D4E140C5}" destId="{1F9B4E0C-DCC9-4768-9C52-0BB8B3B687E9}"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A62E62FC-6A38-4C65-A00D-8C38F1A4F2DA}" type="doc">
      <dgm:prSet loTypeId="urn:microsoft.com/office/officeart/2005/8/layout/hList1" loCatId="list" qsTypeId="urn:microsoft.com/office/officeart/2005/8/quickstyle/simple1" qsCatId="simple" csTypeId="urn:microsoft.com/office/officeart/2005/8/colors/accent2_2" csCatId="accent2" phldr="1"/>
      <dgm:spPr/>
      <dgm:t>
        <a:bodyPr/>
        <a:lstStyle/>
        <a:p>
          <a:endParaRPr lang="en-US"/>
        </a:p>
      </dgm:t>
    </dgm:pt>
    <dgm:pt modelId="{2FFB8ADB-57DD-4202-9B7E-41ED144ABB62}">
      <dgm:prSet custT="1"/>
      <dgm:spPr/>
      <dgm:t>
        <a:bodyPr/>
        <a:lstStyle/>
        <a:p>
          <a:r>
            <a:rPr lang="en-US" sz="2400" b="1">
              <a:latin typeface="Geography"/>
            </a:rPr>
            <a:t>Pros</a:t>
          </a:r>
          <a:endParaRPr lang="en-US" sz="2400">
            <a:latin typeface="Geography"/>
          </a:endParaRPr>
        </a:p>
      </dgm:t>
    </dgm:pt>
    <dgm:pt modelId="{A1D69421-8A5E-4735-BCDC-85D460551216}" type="parTrans" cxnId="{D15A47A0-F8B8-4A37-A196-CF8FF58223AB}">
      <dgm:prSet/>
      <dgm:spPr/>
      <dgm:t>
        <a:bodyPr/>
        <a:lstStyle/>
        <a:p>
          <a:endParaRPr lang="en-US"/>
        </a:p>
      </dgm:t>
    </dgm:pt>
    <dgm:pt modelId="{8FA1E433-C642-45AE-A4D0-EE2B4FB84ED6}" type="sibTrans" cxnId="{D15A47A0-F8B8-4A37-A196-CF8FF58223AB}">
      <dgm:prSet/>
      <dgm:spPr/>
      <dgm:t>
        <a:bodyPr/>
        <a:lstStyle/>
        <a:p>
          <a:endParaRPr lang="en-US"/>
        </a:p>
      </dgm:t>
    </dgm:pt>
    <dgm:pt modelId="{3659F1FC-02FD-4B54-9494-0AB69D3ACB77}">
      <dgm:prSet/>
      <dgm:spPr/>
      <dgm:t>
        <a:bodyPr/>
        <a:lstStyle/>
        <a:p>
          <a:pPr>
            <a:buFont typeface="Arial" panose="020B0604020202020204" pitchFamily="34" charset="0"/>
            <a:buChar char="•"/>
          </a:pPr>
          <a:r>
            <a:rPr lang="en-US">
              <a:latin typeface="Geography"/>
            </a:rPr>
            <a:t>DOT Special Permit</a:t>
          </a:r>
        </a:p>
      </dgm:t>
    </dgm:pt>
    <dgm:pt modelId="{EDCCE87E-DBAA-41F4-8971-43D297F35460}" type="parTrans" cxnId="{39B24BBB-913F-40A0-BB47-9173010423A3}">
      <dgm:prSet/>
      <dgm:spPr/>
      <dgm:t>
        <a:bodyPr/>
        <a:lstStyle/>
        <a:p>
          <a:endParaRPr lang="en-US"/>
        </a:p>
      </dgm:t>
    </dgm:pt>
    <dgm:pt modelId="{882B137C-D388-41F4-B720-6C4121DA89D1}" type="sibTrans" cxnId="{39B24BBB-913F-40A0-BB47-9173010423A3}">
      <dgm:prSet/>
      <dgm:spPr/>
      <dgm:t>
        <a:bodyPr/>
        <a:lstStyle/>
        <a:p>
          <a:endParaRPr lang="en-US"/>
        </a:p>
      </dgm:t>
    </dgm:pt>
    <dgm:pt modelId="{0FFBEF5B-F3EC-4B07-9B45-0386B97C5053}">
      <dgm:prSet custT="1"/>
      <dgm:spPr/>
      <dgm:t>
        <a:bodyPr/>
        <a:lstStyle/>
        <a:p>
          <a:r>
            <a:rPr lang="en-US" sz="2400" b="1">
              <a:latin typeface="Geography"/>
            </a:rPr>
            <a:t>Cons</a:t>
          </a:r>
          <a:endParaRPr lang="en-US" sz="2400">
            <a:latin typeface="Geography"/>
          </a:endParaRPr>
        </a:p>
      </dgm:t>
    </dgm:pt>
    <dgm:pt modelId="{8D02FDEF-A023-4038-81CD-2C7E75A98558}" type="parTrans" cxnId="{E24F6A2C-634C-4137-9FD6-06C8B9BDACF5}">
      <dgm:prSet/>
      <dgm:spPr/>
      <dgm:t>
        <a:bodyPr/>
        <a:lstStyle/>
        <a:p>
          <a:endParaRPr lang="en-US"/>
        </a:p>
      </dgm:t>
    </dgm:pt>
    <dgm:pt modelId="{CA93843A-BEDF-402C-957C-868399F2E9F8}" type="sibTrans" cxnId="{E24F6A2C-634C-4137-9FD6-06C8B9BDACF5}">
      <dgm:prSet/>
      <dgm:spPr/>
      <dgm:t>
        <a:bodyPr/>
        <a:lstStyle/>
        <a:p>
          <a:endParaRPr lang="en-US"/>
        </a:p>
      </dgm:t>
    </dgm:pt>
    <dgm:pt modelId="{0D53797B-EDD5-48D5-9CE4-163C782B5B6F}">
      <dgm:prSet/>
      <dgm:spPr/>
      <dgm:t>
        <a:bodyPr/>
        <a:lstStyle/>
        <a:p>
          <a:pPr>
            <a:buFont typeface="Arial" panose="020B0604020202020204" pitchFamily="34" charset="0"/>
            <a:buChar char="•"/>
          </a:pPr>
          <a:r>
            <a:rPr lang="en-US"/>
            <a:t>Expensive</a:t>
          </a:r>
          <a:endParaRPr lang="en-US">
            <a:latin typeface="Geography"/>
          </a:endParaRPr>
        </a:p>
      </dgm:t>
    </dgm:pt>
    <dgm:pt modelId="{4DEEF969-1F9E-4E51-A690-3771F7315081}" type="parTrans" cxnId="{2E8766C5-4DD4-443C-90BE-B18FA999C44D}">
      <dgm:prSet/>
      <dgm:spPr/>
      <dgm:t>
        <a:bodyPr/>
        <a:lstStyle/>
        <a:p>
          <a:endParaRPr lang="en-US"/>
        </a:p>
      </dgm:t>
    </dgm:pt>
    <dgm:pt modelId="{E2191BB8-BC4F-4245-AEDA-2114F33B2753}" type="sibTrans" cxnId="{2E8766C5-4DD4-443C-90BE-B18FA999C44D}">
      <dgm:prSet/>
      <dgm:spPr/>
      <dgm:t>
        <a:bodyPr/>
        <a:lstStyle/>
        <a:p>
          <a:endParaRPr lang="en-US"/>
        </a:p>
      </dgm:t>
    </dgm:pt>
    <dgm:pt modelId="{8072D341-B2B8-4053-BDF9-8D6A4B45E71C}">
      <dgm:prSet/>
      <dgm:spPr/>
      <dgm:t>
        <a:bodyPr/>
        <a:lstStyle/>
        <a:p>
          <a:pPr>
            <a:buFont typeface="Arial" panose="020B0604020202020204" pitchFamily="34" charset="0"/>
            <a:buChar char="•"/>
          </a:pPr>
          <a:r>
            <a:rPr lang="en-US">
              <a:latin typeface="Geography"/>
            </a:rPr>
            <a:t>Packaging of multiple cells up to 11 kWh</a:t>
          </a:r>
        </a:p>
      </dgm:t>
    </dgm:pt>
    <dgm:pt modelId="{A67F3517-B25A-4BBD-8E40-C925E990CF32}" type="parTrans" cxnId="{22089CEF-D2BA-478E-B1CC-E3887EC4C297}">
      <dgm:prSet/>
      <dgm:spPr/>
      <dgm:t>
        <a:bodyPr/>
        <a:lstStyle/>
        <a:p>
          <a:endParaRPr lang="en-US"/>
        </a:p>
      </dgm:t>
    </dgm:pt>
    <dgm:pt modelId="{8185CA35-73EB-496B-A793-DD1355D98A34}" type="sibTrans" cxnId="{22089CEF-D2BA-478E-B1CC-E3887EC4C297}">
      <dgm:prSet/>
      <dgm:spPr/>
      <dgm:t>
        <a:bodyPr/>
        <a:lstStyle/>
        <a:p>
          <a:endParaRPr lang="en-US"/>
        </a:p>
      </dgm:t>
    </dgm:pt>
    <dgm:pt modelId="{F09A2519-04A4-4429-B816-3AAE16B5BD6B}">
      <dgm:prSet/>
      <dgm:spPr/>
      <dgm:t>
        <a:bodyPr/>
        <a:lstStyle/>
        <a:p>
          <a:pPr>
            <a:buFont typeface="Arial" panose="020B0604020202020204" pitchFamily="34" charset="0"/>
            <a:buChar char="•"/>
          </a:pPr>
          <a:r>
            <a:rPr lang="en-US">
              <a:latin typeface="Geography"/>
            </a:rPr>
            <a:t>Withstood rigorous testing with no radiant heat, no fire outside unit, and no acid gases present</a:t>
          </a:r>
        </a:p>
      </dgm:t>
    </dgm:pt>
    <dgm:pt modelId="{B0342966-6E10-466D-B8DF-3149AA4AA25C}" type="parTrans" cxnId="{B901932D-C123-4843-A84A-5A5571B8E309}">
      <dgm:prSet/>
      <dgm:spPr/>
      <dgm:t>
        <a:bodyPr/>
        <a:lstStyle/>
        <a:p>
          <a:endParaRPr lang="en-US"/>
        </a:p>
      </dgm:t>
    </dgm:pt>
    <dgm:pt modelId="{FB942260-92B1-4D33-91EF-16F5F76A7F32}" type="sibTrans" cxnId="{B901932D-C123-4843-A84A-5A5571B8E309}">
      <dgm:prSet/>
      <dgm:spPr/>
      <dgm:t>
        <a:bodyPr/>
        <a:lstStyle/>
        <a:p>
          <a:endParaRPr lang="en-US"/>
        </a:p>
      </dgm:t>
    </dgm:pt>
    <dgm:pt modelId="{8DEB7E86-904F-4B76-824C-7332BF7FF8F0}">
      <dgm:prSet/>
      <dgm:spPr/>
      <dgm:t>
        <a:bodyPr/>
        <a:lstStyle/>
        <a:p>
          <a:pPr>
            <a:buFont typeface="Arial" panose="020B0604020202020204" pitchFamily="34" charset="0"/>
            <a:buChar char="•"/>
          </a:pPr>
          <a:r>
            <a:rPr lang="en-US">
              <a:latin typeface="Geography"/>
            </a:rPr>
            <a:t>Available in USA</a:t>
          </a:r>
        </a:p>
      </dgm:t>
    </dgm:pt>
    <dgm:pt modelId="{12A30B30-E465-45DA-86B5-630362B1C7CF}" type="parTrans" cxnId="{9E5EB578-3C3A-45E7-B1EB-B81EC490960D}">
      <dgm:prSet/>
      <dgm:spPr/>
      <dgm:t>
        <a:bodyPr/>
        <a:lstStyle/>
        <a:p>
          <a:endParaRPr lang="en-US"/>
        </a:p>
      </dgm:t>
    </dgm:pt>
    <dgm:pt modelId="{08D8D66F-72F4-4D45-9304-94CF6D48A762}" type="sibTrans" cxnId="{9E5EB578-3C3A-45E7-B1EB-B81EC490960D}">
      <dgm:prSet/>
      <dgm:spPr/>
      <dgm:t>
        <a:bodyPr/>
        <a:lstStyle/>
        <a:p>
          <a:endParaRPr lang="en-US"/>
        </a:p>
      </dgm:t>
    </dgm:pt>
    <dgm:pt modelId="{049286B4-66E6-43B4-B2AE-5983F7B87137}">
      <dgm:prSet/>
      <dgm:spPr/>
      <dgm:t>
        <a:bodyPr/>
        <a:lstStyle/>
        <a:p>
          <a:pPr>
            <a:buFont typeface="Arial" panose="020B0604020202020204" pitchFamily="34" charset="0"/>
            <a:buChar char="•"/>
          </a:pPr>
          <a:r>
            <a:rPr lang="en-US">
              <a:latin typeface="Geography"/>
            </a:rPr>
            <a:t>Easy packing instructions</a:t>
          </a:r>
        </a:p>
      </dgm:t>
    </dgm:pt>
    <dgm:pt modelId="{C9687875-7016-45F2-AAC9-2BA9F51813AC}" type="parTrans" cxnId="{F4AE6041-F080-4027-BFCE-253BB891E32D}">
      <dgm:prSet/>
      <dgm:spPr/>
      <dgm:t>
        <a:bodyPr/>
        <a:lstStyle/>
        <a:p>
          <a:endParaRPr lang="en-US"/>
        </a:p>
      </dgm:t>
    </dgm:pt>
    <dgm:pt modelId="{41BF63E3-8624-4336-8562-139AAD529C36}" type="sibTrans" cxnId="{F4AE6041-F080-4027-BFCE-253BB891E32D}">
      <dgm:prSet/>
      <dgm:spPr/>
      <dgm:t>
        <a:bodyPr/>
        <a:lstStyle/>
        <a:p>
          <a:endParaRPr lang="en-US"/>
        </a:p>
      </dgm:t>
    </dgm:pt>
    <dgm:pt modelId="{FE489054-8E93-4C08-A9A2-D8012CE238DB}">
      <dgm:prSet/>
      <dgm:spPr/>
      <dgm:t>
        <a:bodyPr/>
        <a:lstStyle/>
        <a:p>
          <a:pPr>
            <a:buFont typeface="Arial" panose="020B0604020202020204" pitchFamily="34" charset="0"/>
            <a:buChar char="•"/>
          </a:pPr>
          <a:r>
            <a:rPr lang="en-US">
              <a:latin typeface="Geography"/>
            </a:rPr>
            <a:t>Easy to load and unload</a:t>
          </a:r>
        </a:p>
      </dgm:t>
    </dgm:pt>
    <dgm:pt modelId="{9060307F-CB91-4866-8912-A66F06434467}" type="parTrans" cxnId="{EC883D9E-3C83-4AF6-B583-E389B5464A7F}">
      <dgm:prSet/>
      <dgm:spPr/>
      <dgm:t>
        <a:bodyPr/>
        <a:lstStyle/>
        <a:p>
          <a:endParaRPr lang="en-US"/>
        </a:p>
      </dgm:t>
    </dgm:pt>
    <dgm:pt modelId="{5E367C7B-A21F-42A6-9BC3-73A85A47B0F4}" type="sibTrans" cxnId="{EC883D9E-3C83-4AF6-B583-E389B5464A7F}">
      <dgm:prSet/>
      <dgm:spPr/>
      <dgm:t>
        <a:bodyPr/>
        <a:lstStyle/>
        <a:p>
          <a:endParaRPr lang="en-US"/>
        </a:p>
      </dgm:t>
    </dgm:pt>
    <dgm:pt modelId="{495DFE47-323D-4199-8652-E7D76DA19B42}">
      <dgm:prSet/>
      <dgm:spPr/>
      <dgm:t>
        <a:bodyPr/>
        <a:lstStyle/>
        <a:p>
          <a:pPr>
            <a:buFont typeface="Arial" panose="020B0604020202020204" pitchFamily="34" charset="0"/>
            <a:buChar char="•"/>
          </a:pPr>
          <a:r>
            <a:rPr lang="en-US"/>
            <a:t>Allows off gassing of flammable gases (H</a:t>
          </a:r>
          <a:r>
            <a:rPr lang="en-US" baseline="-25000"/>
            <a:t>2</a:t>
          </a:r>
          <a:r>
            <a:rPr lang="en-US"/>
            <a:t>, CO, etc.) and products of combustion (HCN, smoke, etc.)</a:t>
          </a:r>
        </a:p>
      </dgm:t>
    </dgm:pt>
    <dgm:pt modelId="{74F76538-7685-42E4-B65B-6506BC3E3377}" type="parTrans" cxnId="{68C78575-7019-4A4F-8DC3-B7EF6A9658AE}">
      <dgm:prSet/>
      <dgm:spPr/>
      <dgm:t>
        <a:bodyPr/>
        <a:lstStyle/>
        <a:p>
          <a:endParaRPr lang="en-US"/>
        </a:p>
      </dgm:t>
    </dgm:pt>
    <dgm:pt modelId="{091E9DC0-487E-4307-B9C5-22E2D1C2FCBF}" type="sibTrans" cxnId="{68C78575-7019-4A4F-8DC3-B7EF6A9658AE}">
      <dgm:prSet/>
      <dgm:spPr/>
      <dgm:t>
        <a:bodyPr/>
        <a:lstStyle/>
        <a:p>
          <a:endParaRPr lang="en-US"/>
        </a:p>
      </dgm:t>
    </dgm:pt>
    <dgm:pt modelId="{5AEA6327-E854-44EC-AACC-01DA41CB080F}" type="pres">
      <dgm:prSet presAssocID="{A62E62FC-6A38-4C65-A00D-8C38F1A4F2DA}" presName="Name0" presStyleCnt="0">
        <dgm:presLayoutVars>
          <dgm:dir/>
          <dgm:animLvl val="lvl"/>
          <dgm:resizeHandles val="exact"/>
        </dgm:presLayoutVars>
      </dgm:prSet>
      <dgm:spPr/>
    </dgm:pt>
    <dgm:pt modelId="{03D1A3FF-1C77-4BA3-9FF8-A07F4B2C0419}" type="pres">
      <dgm:prSet presAssocID="{2FFB8ADB-57DD-4202-9B7E-41ED144ABB62}" presName="composite" presStyleCnt="0"/>
      <dgm:spPr/>
    </dgm:pt>
    <dgm:pt modelId="{F94D23B4-DDE8-4353-8CEE-136F0EF1CD17}" type="pres">
      <dgm:prSet presAssocID="{2FFB8ADB-57DD-4202-9B7E-41ED144ABB62}" presName="parTx" presStyleLbl="alignNode1" presStyleIdx="0" presStyleCnt="2">
        <dgm:presLayoutVars>
          <dgm:chMax val="0"/>
          <dgm:chPref val="0"/>
          <dgm:bulletEnabled val="1"/>
        </dgm:presLayoutVars>
      </dgm:prSet>
      <dgm:spPr/>
    </dgm:pt>
    <dgm:pt modelId="{414088DE-F614-4807-9913-31781489C062}" type="pres">
      <dgm:prSet presAssocID="{2FFB8ADB-57DD-4202-9B7E-41ED144ABB62}" presName="desTx" presStyleLbl="alignAccFollowNode1" presStyleIdx="0" presStyleCnt="2">
        <dgm:presLayoutVars>
          <dgm:bulletEnabled val="1"/>
        </dgm:presLayoutVars>
      </dgm:prSet>
      <dgm:spPr/>
    </dgm:pt>
    <dgm:pt modelId="{9E5C5818-0A9B-452E-A23A-88699EA72AF4}" type="pres">
      <dgm:prSet presAssocID="{8FA1E433-C642-45AE-A4D0-EE2B4FB84ED6}" presName="space" presStyleCnt="0"/>
      <dgm:spPr/>
    </dgm:pt>
    <dgm:pt modelId="{60DEFB6D-095A-4555-A895-CEF3D4E140C5}" type="pres">
      <dgm:prSet presAssocID="{0FFBEF5B-F3EC-4B07-9B45-0386B97C5053}" presName="composite" presStyleCnt="0"/>
      <dgm:spPr/>
    </dgm:pt>
    <dgm:pt modelId="{B1F95248-986C-4460-BA38-23487CC81CB1}" type="pres">
      <dgm:prSet presAssocID="{0FFBEF5B-F3EC-4B07-9B45-0386B97C5053}" presName="parTx" presStyleLbl="alignNode1" presStyleIdx="1" presStyleCnt="2">
        <dgm:presLayoutVars>
          <dgm:chMax val="0"/>
          <dgm:chPref val="0"/>
          <dgm:bulletEnabled val="1"/>
        </dgm:presLayoutVars>
      </dgm:prSet>
      <dgm:spPr/>
    </dgm:pt>
    <dgm:pt modelId="{1F9B4E0C-DCC9-4768-9C52-0BB8B3B687E9}" type="pres">
      <dgm:prSet presAssocID="{0FFBEF5B-F3EC-4B07-9B45-0386B97C5053}" presName="desTx" presStyleLbl="alignAccFollowNode1" presStyleIdx="1" presStyleCnt="2">
        <dgm:presLayoutVars>
          <dgm:bulletEnabled val="1"/>
        </dgm:presLayoutVars>
      </dgm:prSet>
      <dgm:spPr/>
    </dgm:pt>
  </dgm:ptLst>
  <dgm:cxnLst>
    <dgm:cxn modelId="{95580902-C96F-409D-950E-9E5B1A81AF0C}" type="presOf" srcId="{0D53797B-EDD5-48D5-9CE4-163C782B5B6F}" destId="{1F9B4E0C-DCC9-4768-9C52-0BB8B3B687E9}" srcOrd="0" destOrd="0" presId="urn:microsoft.com/office/officeart/2005/8/layout/hList1"/>
    <dgm:cxn modelId="{0F6D3C04-932F-418B-8CC1-6AF1D96FC7D6}" type="presOf" srcId="{FE489054-8E93-4C08-A9A2-D8012CE238DB}" destId="{414088DE-F614-4807-9913-31781489C062}" srcOrd="0" destOrd="5" presId="urn:microsoft.com/office/officeart/2005/8/layout/hList1"/>
    <dgm:cxn modelId="{E24F6A2C-634C-4137-9FD6-06C8B9BDACF5}" srcId="{A62E62FC-6A38-4C65-A00D-8C38F1A4F2DA}" destId="{0FFBEF5B-F3EC-4B07-9B45-0386B97C5053}" srcOrd="1" destOrd="0" parTransId="{8D02FDEF-A023-4038-81CD-2C7E75A98558}" sibTransId="{CA93843A-BEDF-402C-957C-868399F2E9F8}"/>
    <dgm:cxn modelId="{B901932D-C123-4843-A84A-5A5571B8E309}" srcId="{2FFB8ADB-57DD-4202-9B7E-41ED144ABB62}" destId="{F09A2519-04A4-4429-B816-3AAE16B5BD6B}" srcOrd="1" destOrd="0" parTransId="{B0342966-6E10-466D-B8DF-3149AA4AA25C}" sibTransId="{FB942260-92B1-4D33-91EF-16F5F76A7F32}"/>
    <dgm:cxn modelId="{58BB9035-9A50-4103-B2AC-F0EAD0837199}" type="presOf" srcId="{0FFBEF5B-F3EC-4B07-9B45-0386B97C5053}" destId="{B1F95248-986C-4460-BA38-23487CC81CB1}" srcOrd="0" destOrd="0" presId="urn:microsoft.com/office/officeart/2005/8/layout/hList1"/>
    <dgm:cxn modelId="{F4AE6041-F080-4027-BFCE-253BB891E32D}" srcId="{2FFB8ADB-57DD-4202-9B7E-41ED144ABB62}" destId="{049286B4-66E6-43B4-B2AE-5983F7B87137}" srcOrd="3" destOrd="0" parTransId="{C9687875-7016-45F2-AAC9-2BA9F51813AC}" sibTransId="{41BF63E3-8624-4336-8562-139AAD529C36}"/>
    <dgm:cxn modelId="{955FE84B-0181-4210-A623-92972563BB37}" type="presOf" srcId="{495DFE47-323D-4199-8652-E7D76DA19B42}" destId="{1F9B4E0C-DCC9-4768-9C52-0BB8B3B687E9}" srcOrd="0" destOrd="1" presId="urn:microsoft.com/office/officeart/2005/8/layout/hList1"/>
    <dgm:cxn modelId="{A31C3075-9143-4233-8B0F-65B77B1FBAB7}" type="presOf" srcId="{2FFB8ADB-57DD-4202-9B7E-41ED144ABB62}" destId="{F94D23B4-DDE8-4353-8CEE-136F0EF1CD17}" srcOrd="0" destOrd="0" presId="urn:microsoft.com/office/officeart/2005/8/layout/hList1"/>
    <dgm:cxn modelId="{68C78575-7019-4A4F-8DC3-B7EF6A9658AE}" srcId="{0FFBEF5B-F3EC-4B07-9B45-0386B97C5053}" destId="{495DFE47-323D-4199-8652-E7D76DA19B42}" srcOrd="1" destOrd="0" parTransId="{74F76538-7685-42E4-B65B-6506BC3E3377}" sibTransId="{091E9DC0-487E-4307-B9C5-22E2D1C2FCBF}"/>
    <dgm:cxn modelId="{9E5EB578-3C3A-45E7-B1EB-B81EC490960D}" srcId="{2FFB8ADB-57DD-4202-9B7E-41ED144ABB62}" destId="{8DEB7E86-904F-4B76-824C-7332BF7FF8F0}" srcOrd="2" destOrd="0" parTransId="{12A30B30-E465-45DA-86B5-630362B1C7CF}" sibTransId="{08D8D66F-72F4-4D45-9304-94CF6D48A762}"/>
    <dgm:cxn modelId="{E7598D5A-A16F-42B0-A241-6A03621FCB31}" type="presOf" srcId="{A62E62FC-6A38-4C65-A00D-8C38F1A4F2DA}" destId="{5AEA6327-E854-44EC-AACC-01DA41CB080F}" srcOrd="0" destOrd="0" presId="urn:microsoft.com/office/officeart/2005/8/layout/hList1"/>
    <dgm:cxn modelId="{26FE437E-FDB0-40C5-8620-F61B199A54C8}" type="presOf" srcId="{8072D341-B2B8-4053-BDF9-8D6A4B45E71C}" destId="{414088DE-F614-4807-9913-31781489C062}" srcOrd="0" destOrd="1" presId="urn:microsoft.com/office/officeart/2005/8/layout/hList1"/>
    <dgm:cxn modelId="{A9BFAE89-F2EF-4190-88A3-686487187D4F}" type="presOf" srcId="{8DEB7E86-904F-4B76-824C-7332BF7FF8F0}" destId="{414088DE-F614-4807-9913-31781489C062}" srcOrd="0" destOrd="3" presId="urn:microsoft.com/office/officeart/2005/8/layout/hList1"/>
    <dgm:cxn modelId="{FA2D5C92-99AD-4064-8462-00D41382728A}" type="presOf" srcId="{F09A2519-04A4-4429-B816-3AAE16B5BD6B}" destId="{414088DE-F614-4807-9913-31781489C062}" srcOrd="0" destOrd="2" presId="urn:microsoft.com/office/officeart/2005/8/layout/hList1"/>
    <dgm:cxn modelId="{1BCA3398-95D5-4C4C-BDF3-C85E78CBC988}" type="presOf" srcId="{049286B4-66E6-43B4-B2AE-5983F7B87137}" destId="{414088DE-F614-4807-9913-31781489C062}" srcOrd="0" destOrd="4" presId="urn:microsoft.com/office/officeart/2005/8/layout/hList1"/>
    <dgm:cxn modelId="{EC883D9E-3C83-4AF6-B583-E389B5464A7F}" srcId="{2FFB8ADB-57DD-4202-9B7E-41ED144ABB62}" destId="{FE489054-8E93-4C08-A9A2-D8012CE238DB}" srcOrd="4" destOrd="0" parTransId="{9060307F-CB91-4866-8912-A66F06434467}" sibTransId="{5E367C7B-A21F-42A6-9BC3-73A85A47B0F4}"/>
    <dgm:cxn modelId="{D15A47A0-F8B8-4A37-A196-CF8FF58223AB}" srcId="{A62E62FC-6A38-4C65-A00D-8C38F1A4F2DA}" destId="{2FFB8ADB-57DD-4202-9B7E-41ED144ABB62}" srcOrd="0" destOrd="0" parTransId="{A1D69421-8A5E-4735-BCDC-85D460551216}" sibTransId="{8FA1E433-C642-45AE-A4D0-EE2B4FB84ED6}"/>
    <dgm:cxn modelId="{39B24BBB-913F-40A0-BB47-9173010423A3}" srcId="{2FFB8ADB-57DD-4202-9B7E-41ED144ABB62}" destId="{3659F1FC-02FD-4B54-9494-0AB69D3ACB77}" srcOrd="0" destOrd="0" parTransId="{EDCCE87E-DBAA-41F4-8971-43D297F35460}" sibTransId="{882B137C-D388-41F4-B720-6C4121DA89D1}"/>
    <dgm:cxn modelId="{2E8766C5-4DD4-443C-90BE-B18FA999C44D}" srcId="{0FFBEF5B-F3EC-4B07-9B45-0386B97C5053}" destId="{0D53797B-EDD5-48D5-9CE4-163C782B5B6F}" srcOrd="0" destOrd="0" parTransId="{4DEEF969-1F9E-4E51-A690-3771F7315081}" sibTransId="{E2191BB8-BC4F-4245-AEDA-2114F33B2753}"/>
    <dgm:cxn modelId="{5FC92FEE-0603-4E18-942D-816C122D1C71}" type="presOf" srcId="{3659F1FC-02FD-4B54-9494-0AB69D3ACB77}" destId="{414088DE-F614-4807-9913-31781489C062}" srcOrd="0" destOrd="0" presId="urn:microsoft.com/office/officeart/2005/8/layout/hList1"/>
    <dgm:cxn modelId="{22089CEF-D2BA-478E-B1CC-E3887EC4C297}" srcId="{3659F1FC-02FD-4B54-9494-0AB69D3ACB77}" destId="{8072D341-B2B8-4053-BDF9-8D6A4B45E71C}" srcOrd="0" destOrd="0" parTransId="{A67F3517-B25A-4BBD-8E40-C925E990CF32}" sibTransId="{8185CA35-73EB-496B-A793-DD1355D98A34}"/>
    <dgm:cxn modelId="{874C0783-8F65-455B-B7DC-C736C0819AD6}" type="presParOf" srcId="{5AEA6327-E854-44EC-AACC-01DA41CB080F}" destId="{03D1A3FF-1C77-4BA3-9FF8-A07F4B2C0419}" srcOrd="0" destOrd="0" presId="urn:microsoft.com/office/officeart/2005/8/layout/hList1"/>
    <dgm:cxn modelId="{10137A2F-1C0A-4406-9D7B-1064A5A71A46}" type="presParOf" srcId="{03D1A3FF-1C77-4BA3-9FF8-A07F4B2C0419}" destId="{F94D23B4-DDE8-4353-8CEE-136F0EF1CD17}" srcOrd="0" destOrd="0" presId="urn:microsoft.com/office/officeart/2005/8/layout/hList1"/>
    <dgm:cxn modelId="{7AE29C56-6CAD-41F5-A380-516D14037375}" type="presParOf" srcId="{03D1A3FF-1C77-4BA3-9FF8-A07F4B2C0419}" destId="{414088DE-F614-4807-9913-31781489C062}" srcOrd="1" destOrd="0" presId="urn:microsoft.com/office/officeart/2005/8/layout/hList1"/>
    <dgm:cxn modelId="{072F7870-DD5F-46A4-87A1-A24828C6C6D3}" type="presParOf" srcId="{5AEA6327-E854-44EC-AACC-01DA41CB080F}" destId="{9E5C5818-0A9B-452E-A23A-88699EA72AF4}" srcOrd="1" destOrd="0" presId="urn:microsoft.com/office/officeart/2005/8/layout/hList1"/>
    <dgm:cxn modelId="{301A9C5D-D3D7-4B15-B1AC-568A9BE39B07}" type="presParOf" srcId="{5AEA6327-E854-44EC-AACC-01DA41CB080F}" destId="{60DEFB6D-095A-4555-A895-CEF3D4E140C5}" srcOrd="2" destOrd="0" presId="urn:microsoft.com/office/officeart/2005/8/layout/hList1"/>
    <dgm:cxn modelId="{EBB3B144-B008-4CA5-ADFD-3B455C8B7691}" type="presParOf" srcId="{60DEFB6D-095A-4555-A895-CEF3D4E140C5}" destId="{B1F95248-986C-4460-BA38-23487CC81CB1}" srcOrd="0" destOrd="0" presId="urn:microsoft.com/office/officeart/2005/8/layout/hList1"/>
    <dgm:cxn modelId="{ECC6E6A0-F4DE-45DD-8EA4-6243A7484981}" type="presParOf" srcId="{60DEFB6D-095A-4555-A895-CEF3D4E140C5}" destId="{1F9B4E0C-DCC9-4768-9C52-0BB8B3B687E9}" srcOrd="1" destOrd="0" presId="urn:microsoft.com/office/officeart/2005/8/layout/hList1"/>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A7A7A073-ABDA-4A01-B1D8-3EB147A44B4A}" type="doc">
      <dgm:prSet loTypeId="urn:microsoft.com/office/officeart/2005/8/layout/default" loCatId="list" qsTypeId="urn:microsoft.com/office/officeart/2005/8/quickstyle/simple5" qsCatId="simple" csTypeId="urn:microsoft.com/office/officeart/2005/8/colors/accent2_2" csCatId="accent2" phldr="1"/>
      <dgm:spPr/>
      <dgm:t>
        <a:bodyPr/>
        <a:lstStyle/>
        <a:p>
          <a:endParaRPr lang="en-US"/>
        </a:p>
      </dgm:t>
    </dgm:pt>
    <dgm:pt modelId="{7307D13F-8D75-4439-BCE5-B554C44DF0DE}">
      <dgm:prSet/>
      <dgm:spPr/>
      <dgm:t>
        <a:bodyPr/>
        <a:lstStyle/>
        <a:p>
          <a:r>
            <a:rPr lang="en-US" b="0"/>
            <a:t>Fire blankets</a:t>
          </a:r>
          <a:endParaRPr lang="en-US"/>
        </a:p>
      </dgm:t>
    </dgm:pt>
    <dgm:pt modelId="{FDB9242A-CBF8-46CB-83F6-F17B178FCF01}" type="parTrans" cxnId="{9DAEA866-DCE9-4140-BD59-496E07F7DFD7}">
      <dgm:prSet/>
      <dgm:spPr/>
      <dgm:t>
        <a:bodyPr/>
        <a:lstStyle/>
        <a:p>
          <a:endParaRPr lang="en-US"/>
        </a:p>
      </dgm:t>
    </dgm:pt>
    <dgm:pt modelId="{AE68FCD9-11B7-4218-8676-AA43402DDFF4}" type="sibTrans" cxnId="{9DAEA866-DCE9-4140-BD59-496E07F7DFD7}">
      <dgm:prSet/>
      <dgm:spPr/>
      <dgm:t>
        <a:bodyPr/>
        <a:lstStyle/>
        <a:p>
          <a:endParaRPr lang="en-US"/>
        </a:p>
      </dgm:t>
    </dgm:pt>
    <dgm:pt modelId="{3227C5C3-B344-4803-B649-49860AE327B2}">
      <dgm:prSet/>
      <dgm:spPr/>
      <dgm:t>
        <a:bodyPr/>
        <a:lstStyle/>
        <a:p>
          <a:r>
            <a:rPr lang="en-US" b="0"/>
            <a:t>Foam / Additives</a:t>
          </a:r>
          <a:endParaRPr lang="en-US"/>
        </a:p>
      </dgm:t>
    </dgm:pt>
    <dgm:pt modelId="{A78C056A-E9F5-4A1D-A7D5-CA150A979234}" type="parTrans" cxnId="{E3DB72EF-3038-4B2C-A680-DB9ABA7BC81C}">
      <dgm:prSet/>
      <dgm:spPr/>
      <dgm:t>
        <a:bodyPr/>
        <a:lstStyle/>
        <a:p>
          <a:endParaRPr lang="en-US"/>
        </a:p>
      </dgm:t>
    </dgm:pt>
    <dgm:pt modelId="{0B5E4790-0E01-4B2B-BE29-ED53939E2026}" type="sibTrans" cxnId="{E3DB72EF-3038-4B2C-A680-DB9ABA7BC81C}">
      <dgm:prSet/>
      <dgm:spPr/>
      <dgm:t>
        <a:bodyPr/>
        <a:lstStyle/>
        <a:p>
          <a:endParaRPr lang="en-US"/>
        </a:p>
      </dgm:t>
    </dgm:pt>
    <dgm:pt modelId="{A2BA1172-C143-4704-BDD6-D0145103C559}">
      <dgm:prSet/>
      <dgm:spPr/>
      <dgm:t>
        <a:bodyPr/>
        <a:lstStyle/>
        <a:p>
          <a:r>
            <a:rPr lang="en-US" b="0"/>
            <a:t>Piercing nozzles</a:t>
          </a:r>
          <a:endParaRPr lang="en-US"/>
        </a:p>
      </dgm:t>
    </dgm:pt>
    <dgm:pt modelId="{CF35213B-0B1D-45F1-B396-374355CB1281}" type="parTrans" cxnId="{503DCF2D-2260-4A1C-B3CA-0D7FECB5BF0C}">
      <dgm:prSet/>
      <dgm:spPr/>
      <dgm:t>
        <a:bodyPr/>
        <a:lstStyle/>
        <a:p>
          <a:endParaRPr lang="en-US"/>
        </a:p>
      </dgm:t>
    </dgm:pt>
    <dgm:pt modelId="{F32B5F66-438F-4AA8-82EF-952C432DCF03}" type="sibTrans" cxnId="{503DCF2D-2260-4A1C-B3CA-0D7FECB5BF0C}">
      <dgm:prSet/>
      <dgm:spPr/>
      <dgm:t>
        <a:bodyPr/>
        <a:lstStyle/>
        <a:p>
          <a:endParaRPr lang="en-US"/>
        </a:p>
      </dgm:t>
    </dgm:pt>
    <dgm:pt modelId="{59EC77B0-9886-4909-B6BE-C1E4419F9DE0}">
      <dgm:prSet/>
      <dgm:spPr/>
      <dgm:t>
        <a:bodyPr/>
        <a:lstStyle/>
        <a:p>
          <a:r>
            <a:rPr lang="en-US" b="0"/>
            <a:t>Cooling nozzles</a:t>
          </a:r>
          <a:endParaRPr lang="en-US"/>
        </a:p>
      </dgm:t>
    </dgm:pt>
    <dgm:pt modelId="{32EA818B-2D21-43FD-A3D7-E53FE40F35CA}" type="parTrans" cxnId="{B920F59F-DCA4-431B-9FAF-7C9FA4155D94}">
      <dgm:prSet/>
      <dgm:spPr/>
      <dgm:t>
        <a:bodyPr/>
        <a:lstStyle/>
        <a:p>
          <a:endParaRPr lang="en-US"/>
        </a:p>
      </dgm:t>
    </dgm:pt>
    <dgm:pt modelId="{DC14BD80-8287-4125-B4FA-12E50985FAB5}" type="sibTrans" cxnId="{B920F59F-DCA4-431B-9FAF-7C9FA4155D94}">
      <dgm:prSet/>
      <dgm:spPr/>
      <dgm:t>
        <a:bodyPr/>
        <a:lstStyle/>
        <a:p>
          <a:endParaRPr lang="en-US"/>
        </a:p>
      </dgm:t>
    </dgm:pt>
    <dgm:pt modelId="{A18FE25E-6AD4-4D7E-AF16-35ADD2260010}">
      <dgm:prSet/>
      <dgm:spPr/>
      <dgm:t>
        <a:bodyPr/>
        <a:lstStyle/>
        <a:p>
          <a:r>
            <a:rPr lang="en-US" b="0"/>
            <a:t>Vehicle Submersion</a:t>
          </a:r>
          <a:endParaRPr lang="en-US"/>
        </a:p>
      </dgm:t>
    </dgm:pt>
    <dgm:pt modelId="{2D1EB83D-134A-426A-A940-C0A27050CC91}" type="parTrans" cxnId="{163E2882-7147-4F2D-B25A-F71D8C867CBF}">
      <dgm:prSet/>
      <dgm:spPr/>
      <dgm:t>
        <a:bodyPr/>
        <a:lstStyle/>
        <a:p>
          <a:endParaRPr lang="en-US"/>
        </a:p>
      </dgm:t>
    </dgm:pt>
    <dgm:pt modelId="{48A462FD-640B-47EA-9E2E-1AE2B748ED60}" type="sibTrans" cxnId="{163E2882-7147-4F2D-B25A-F71D8C867CBF}">
      <dgm:prSet/>
      <dgm:spPr/>
      <dgm:t>
        <a:bodyPr/>
        <a:lstStyle/>
        <a:p>
          <a:endParaRPr lang="en-US"/>
        </a:p>
      </dgm:t>
    </dgm:pt>
    <dgm:pt modelId="{B1B06D05-6896-46A0-A39C-7A65C4F5159F}">
      <dgm:prSet/>
      <dgm:spPr/>
      <dgm:t>
        <a:bodyPr/>
        <a:lstStyle/>
        <a:p>
          <a:r>
            <a:rPr lang="en-US" b="0"/>
            <a:t>DDR packaging options</a:t>
          </a:r>
          <a:endParaRPr lang="en-US"/>
        </a:p>
      </dgm:t>
    </dgm:pt>
    <dgm:pt modelId="{3EC3278F-DE43-4E3E-B010-EDC8C69EBBB2}" type="parTrans" cxnId="{71E211ED-CB93-4223-918F-F1781C8F71FB}">
      <dgm:prSet/>
      <dgm:spPr/>
      <dgm:t>
        <a:bodyPr/>
        <a:lstStyle/>
        <a:p>
          <a:endParaRPr lang="en-US"/>
        </a:p>
      </dgm:t>
    </dgm:pt>
    <dgm:pt modelId="{F3950930-216A-4653-804A-C823330495AB}" type="sibTrans" cxnId="{71E211ED-CB93-4223-918F-F1781C8F71FB}">
      <dgm:prSet/>
      <dgm:spPr/>
      <dgm:t>
        <a:bodyPr/>
        <a:lstStyle/>
        <a:p>
          <a:endParaRPr lang="en-US"/>
        </a:p>
      </dgm:t>
    </dgm:pt>
    <dgm:pt modelId="{05E317C7-B4F4-4878-A7E1-5641875AE336}" type="pres">
      <dgm:prSet presAssocID="{A7A7A073-ABDA-4A01-B1D8-3EB147A44B4A}" presName="diagram" presStyleCnt="0">
        <dgm:presLayoutVars>
          <dgm:dir/>
          <dgm:resizeHandles val="exact"/>
        </dgm:presLayoutVars>
      </dgm:prSet>
      <dgm:spPr/>
    </dgm:pt>
    <dgm:pt modelId="{03A45E30-D1D5-4FB6-BB51-DB70DB972BF3}" type="pres">
      <dgm:prSet presAssocID="{7307D13F-8D75-4439-BCE5-B554C44DF0DE}" presName="node" presStyleLbl="node1" presStyleIdx="0" presStyleCnt="6">
        <dgm:presLayoutVars>
          <dgm:bulletEnabled val="1"/>
        </dgm:presLayoutVars>
      </dgm:prSet>
      <dgm:spPr/>
    </dgm:pt>
    <dgm:pt modelId="{B6655A38-0F77-4EC7-A853-038D50A3186D}" type="pres">
      <dgm:prSet presAssocID="{AE68FCD9-11B7-4218-8676-AA43402DDFF4}" presName="sibTrans" presStyleCnt="0"/>
      <dgm:spPr/>
    </dgm:pt>
    <dgm:pt modelId="{8AE898A0-75F2-485E-AC8F-E13B03F958AC}" type="pres">
      <dgm:prSet presAssocID="{3227C5C3-B344-4803-B649-49860AE327B2}" presName="node" presStyleLbl="node1" presStyleIdx="1" presStyleCnt="6">
        <dgm:presLayoutVars>
          <dgm:bulletEnabled val="1"/>
        </dgm:presLayoutVars>
      </dgm:prSet>
      <dgm:spPr/>
    </dgm:pt>
    <dgm:pt modelId="{29843DDB-CBF4-4022-A66B-747D028B90B7}" type="pres">
      <dgm:prSet presAssocID="{0B5E4790-0E01-4B2B-BE29-ED53939E2026}" presName="sibTrans" presStyleCnt="0"/>
      <dgm:spPr/>
    </dgm:pt>
    <dgm:pt modelId="{14D4755C-1C70-4F08-BB28-8F52AF90064D}" type="pres">
      <dgm:prSet presAssocID="{A2BA1172-C143-4704-BDD6-D0145103C559}" presName="node" presStyleLbl="node1" presStyleIdx="2" presStyleCnt="6">
        <dgm:presLayoutVars>
          <dgm:bulletEnabled val="1"/>
        </dgm:presLayoutVars>
      </dgm:prSet>
      <dgm:spPr/>
    </dgm:pt>
    <dgm:pt modelId="{BBAED95C-9515-4B6A-AA76-655937EA818F}" type="pres">
      <dgm:prSet presAssocID="{F32B5F66-438F-4AA8-82EF-952C432DCF03}" presName="sibTrans" presStyleCnt="0"/>
      <dgm:spPr/>
    </dgm:pt>
    <dgm:pt modelId="{BF5AF237-F62D-4826-BAA5-307E4BAF55AF}" type="pres">
      <dgm:prSet presAssocID="{59EC77B0-9886-4909-B6BE-C1E4419F9DE0}" presName="node" presStyleLbl="node1" presStyleIdx="3" presStyleCnt="6">
        <dgm:presLayoutVars>
          <dgm:bulletEnabled val="1"/>
        </dgm:presLayoutVars>
      </dgm:prSet>
      <dgm:spPr/>
    </dgm:pt>
    <dgm:pt modelId="{39F288E1-8568-4A4A-BD78-11F030A4191D}" type="pres">
      <dgm:prSet presAssocID="{DC14BD80-8287-4125-B4FA-12E50985FAB5}" presName="sibTrans" presStyleCnt="0"/>
      <dgm:spPr/>
    </dgm:pt>
    <dgm:pt modelId="{1AB08BAC-E513-47DB-855C-ABE893B82F7B}" type="pres">
      <dgm:prSet presAssocID="{A18FE25E-6AD4-4D7E-AF16-35ADD2260010}" presName="node" presStyleLbl="node1" presStyleIdx="4" presStyleCnt="6">
        <dgm:presLayoutVars>
          <dgm:bulletEnabled val="1"/>
        </dgm:presLayoutVars>
      </dgm:prSet>
      <dgm:spPr/>
    </dgm:pt>
    <dgm:pt modelId="{5DF30BC7-D8F0-4840-BC05-CBE6CB24B9E1}" type="pres">
      <dgm:prSet presAssocID="{48A462FD-640B-47EA-9E2E-1AE2B748ED60}" presName="sibTrans" presStyleCnt="0"/>
      <dgm:spPr/>
    </dgm:pt>
    <dgm:pt modelId="{84069582-F2D7-4E9B-834C-37D7080A721B}" type="pres">
      <dgm:prSet presAssocID="{B1B06D05-6896-46A0-A39C-7A65C4F5159F}" presName="node" presStyleLbl="node1" presStyleIdx="5" presStyleCnt="6">
        <dgm:presLayoutVars>
          <dgm:bulletEnabled val="1"/>
        </dgm:presLayoutVars>
      </dgm:prSet>
      <dgm:spPr/>
    </dgm:pt>
  </dgm:ptLst>
  <dgm:cxnLst>
    <dgm:cxn modelId="{EA44411D-92EA-4C41-A784-E917C902F954}" type="presOf" srcId="{A7A7A073-ABDA-4A01-B1D8-3EB147A44B4A}" destId="{05E317C7-B4F4-4878-A7E1-5641875AE336}" srcOrd="0" destOrd="0" presId="urn:microsoft.com/office/officeart/2005/8/layout/default"/>
    <dgm:cxn modelId="{503DCF2D-2260-4A1C-B3CA-0D7FECB5BF0C}" srcId="{A7A7A073-ABDA-4A01-B1D8-3EB147A44B4A}" destId="{A2BA1172-C143-4704-BDD6-D0145103C559}" srcOrd="2" destOrd="0" parTransId="{CF35213B-0B1D-45F1-B396-374355CB1281}" sibTransId="{F32B5F66-438F-4AA8-82EF-952C432DCF03}"/>
    <dgm:cxn modelId="{0D349A35-3090-4E16-9C5C-FEA91B526BAA}" type="presOf" srcId="{59EC77B0-9886-4909-B6BE-C1E4419F9DE0}" destId="{BF5AF237-F62D-4826-BAA5-307E4BAF55AF}" srcOrd="0" destOrd="0" presId="urn:microsoft.com/office/officeart/2005/8/layout/default"/>
    <dgm:cxn modelId="{2ACD9061-ABCF-4D03-8CAA-480B9EB385E2}" type="presOf" srcId="{A2BA1172-C143-4704-BDD6-D0145103C559}" destId="{14D4755C-1C70-4F08-BB28-8F52AF90064D}" srcOrd="0" destOrd="0" presId="urn:microsoft.com/office/officeart/2005/8/layout/default"/>
    <dgm:cxn modelId="{9DAEA866-DCE9-4140-BD59-496E07F7DFD7}" srcId="{A7A7A073-ABDA-4A01-B1D8-3EB147A44B4A}" destId="{7307D13F-8D75-4439-BCE5-B554C44DF0DE}" srcOrd="0" destOrd="0" parTransId="{FDB9242A-CBF8-46CB-83F6-F17B178FCF01}" sibTransId="{AE68FCD9-11B7-4218-8676-AA43402DDFF4}"/>
    <dgm:cxn modelId="{44251176-6300-4315-BDB5-F44FB30333D8}" type="presOf" srcId="{A18FE25E-6AD4-4D7E-AF16-35ADD2260010}" destId="{1AB08BAC-E513-47DB-855C-ABE893B82F7B}" srcOrd="0" destOrd="0" presId="urn:microsoft.com/office/officeart/2005/8/layout/default"/>
    <dgm:cxn modelId="{288B067F-7633-4370-BD9E-C3EA349602D6}" type="presOf" srcId="{7307D13F-8D75-4439-BCE5-B554C44DF0DE}" destId="{03A45E30-D1D5-4FB6-BB51-DB70DB972BF3}" srcOrd="0" destOrd="0" presId="urn:microsoft.com/office/officeart/2005/8/layout/default"/>
    <dgm:cxn modelId="{163E2882-7147-4F2D-B25A-F71D8C867CBF}" srcId="{A7A7A073-ABDA-4A01-B1D8-3EB147A44B4A}" destId="{A18FE25E-6AD4-4D7E-AF16-35ADD2260010}" srcOrd="4" destOrd="0" parTransId="{2D1EB83D-134A-426A-A940-C0A27050CC91}" sibTransId="{48A462FD-640B-47EA-9E2E-1AE2B748ED60}"/>
    <dgm:cxn modelId="{633D4085-7682-445E-B082-1E435845262E}" type="presOf" srcId="{B1B06D05-6896-46A0-A39C-7A65C4F5159F}" destId="{84069582-F2D7-4E9B-834C-37D7080A721B}" srcOrd="0" destOrd="0" presId="urn:microsoft.com/office/officeart/2005/8/layout/default"/>
    <dgm:cxn modelId="{68623094-64BF-47EC-9908-4F7FD6D71C65}" type="presOf" srcId="{3227C5C3-B344-4803-B649-49860AE327B2}" destId="{8AE898A0-75F2-485E-AC8F-E13B03F958AC}" srcOrd="0" destOrd="0" presId="urn:microsoft.com/office/officeart/2005/8/layout/default"/>
    <dgm:cxn modelId="{B920F59F-DCA4-431B-9FAF-7C9FA4155D94}" srcId="{A7A7A073-ABDA-4A01-B1D8-3EB147A44B4A}" destId="{59EC77B0-9886-4909-B6BE-C1E4419F9DE0}" srcOrd="3" destOrd="0" parTransId="{32EA818B-2D21-43FD-A3D7-E53FE40F35CA}" sibTransId="{DC14BD80-8287-4125-B4FA-12E50985FAB5}"/>
    <dgm:cxn modelId="{71E211ED-CB93-4223-918F-F1781C8F71FB}" srcId="{A7A7A073-ABDA-4A01-B1D8-3EB147A44B4A}" destId="{B1B06D05-6896-46A0-A39C-7A65C4F5159F}" srcOrd="5" destOrd="0" parTransId="{3EC3278F-DE43-4E3E-B010-EDC8C69EBBB2}" sibTransId="{F3950930-216A-4653-804A-C823330495AB}"/>
    <dgm:cxn modelId="{E3DB72EF-3038-4B2C-A680-DB9ABA7BC81C}" srcId="{A7A7A073-ABDA-4A01-B1D8-3EB147A44B4A}" destId="{3227C5C3-B344-4803-B649-49860AE327B2}" srcOrd="1" destOrd="0" parTransId="{A78C056A-E9F5-4A1D-A7D5-CA150A979234}" sibTransId="{0B5E4790-0E01-4B2B-BE29-ED53939E2026}"/>
    <dgm:cxn modelId="{6FA274D1-B299-4442-A680-21F3B67E2723}" type="presParOf" srcId="{05E317C7-B4F4-4878-A7E1-5641875AE336}" destId="{03A45E30-D1D5-4FB6-BB51-DB70DB972BF3}" srcOrd="0" destOrd="0" presId="urn:microsoft.com/office/officeart/2005/8/layout/default"/>
    <dgm:cxn modelId="{14DF1C4C-E2BB-4C13-BE51-47CD921A7F5E}" type="presParOf" srcId="{05E317C7-B4F4-4878-A7E1-5641875AE336}" destId="{B6655A38-0F77-4EC7-A853-038D50A3186D}" srcOrd="1" destOrd="0" presId="urn:microsoft.com/office/officeart/2005/8/layout/default"/>
    <dgm:cxn modelId="{388C5154-96DF-44BE-8941-2E46D1AC4BF2}" type="presParOf" srcId="{05E317C7-B4F4-4878-A7E1-5641875AE336}" destId="{8AE898A0-75F2-485E-AC8F-E13B03F958AC}" srcOrd="2" destOrd="0" presId="urn:microsoft.com/office/officeart/2005/8/layout/default"/>
    <dgm:cxn modelId="{5C3711BC-17BA-4218-BFC8-41AC31E22F84}" type="presParOf" srcId="{05E317C7-B4F4-4878-A7E1-5641875AE336}" destId="{29843DDB-CBF4-4022-A66B-747D028B90B7}" srcOrd="3" destOrd="0" presId="urn:microsoft.com/office/officeart/2005/8/layout/default"/>
    <dgm:cxn modelId="{22BE8329-04CA-4D86-A3BD-EE80E6EB0253}" type="presParOf" srcId="{05E317C7-B4F4-4878-A7E1-5641875AE336}" destId="{14D4755C-1C70-4F08-BB28-8F52AF90064D}" srcOrd="4" destOrd="0" presId="urn:microsoft.com/office/officeart/2005/8/layout/default"/>
    <dgm:cxn modelId="{6DDACACF-E334-4738-A193-08D44C1F65F0}" type="presParOf" srcId="{05E317C7-B4F4-4878-A7E1-5641875AE336}" destId="{BBAED95C-9515-4B6A-AA76-655937EA818F}" srcOrd="5" destOrd="0" presId="urn:microsoft.com/office/officeart/2005/8/layout/default"/>
    <dgm:cxn modelId="{952ECD87-FDD1-4542-8472-58E4D564D4F9}" type="presParOf" srcId="{05E317C7-B4F4-4878-A7E1-5641875AE336}" destId="{BF5AF237-F62D-4826-BAA5-307E4BAF55AF}" srcOrd="6" destOrd="0" presId="urn:microsoft.com/office/officeart/2005/8/layout/default"/>
    <dgm:cxn modelId="{F3B54C39-9F87-4C21-ABCE-BC3097C6F73E}" type="presParOf" srcId="{05E317C7-B4F4-4878-A7E1-5641875AE336}" destId="{39F288E1-8568-4A4A-BD78-11F030A4191D}" srcOrd="7" destOrd="0" presId="urn:microsoft.com/office/officeart/2005/8/layout/default"/>
    <dgm:cxn modelId="{528F8273-0AB3-4DBA-A684-BA53916D4138}" type="presParOf" srcId="{05E317C7-B4F4-4878-A7E1-5641875AE336}" destId="{1AB08BAC-E513-47DB-855C-ABE893B82F7B}" srcOrd="8" destOrd="0" presId="urn:microsoft.com/office/officeart/2005/8/layout/default"/>
    <dgm:cxn modelId="{9B1669D7-149B-4D46-B4BF-1B8C861C337E}" type="presParOf" srcId="{05E317C7-B4F4-4878-A7E1-5641875AE336}" destId="{5DF30BC7-D8F0-4840-BC05-CBE6CB24B9E1}" srcOrd="9" destOrd="0" presId="urn:microsoft.com/office/officeart/2005/8/layout/default"/>
    <dgm:cxn modelId="{1C61E308-85BC-4BD3-B45C-4830F10A550D}" type="presParOf" srcId="{05E317C7-B4F4-4878-A7E1-5641875AE336}" destId="{84069582-F2D7-4E9B-834C-37D7080A721B}"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4D23B4-DDE8-4353-8CEE-136F0EF1CD17}">
      <dsp:nvSpPr>
        <dsp:cNvPr id="0" name=""/>
        <dsp:cNvSpPr/>
      </dsp:nvSpPr>
      <dsp:spPr>
        <a:xfrm>
          <a:off x="58" y="41589"/>
          <a:ext cx="5618822" cy="626470"/>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US" sz="2800" b="1" kern="1200" dirty="0">
              <a:latin typeface="Geography"/>
            </a:rPr>
            <a:t>Pros</a:t>
          </a:r>
          <a:endParaRPr lang="en-US" sz="2800" kern="1200" dirty="0">
            <a:latin typeface="Geography"/>
          </a:endParaRPr>
        </a:p>
      </dsp:txBody>
      <dsp:txXfrm>
        <a:off x="58" y="41589"/>
        <a:ext cx="5618822" cy="626470"/>
      </dsp:txXfrm>
    </dsp:sp>
    <dsp:sp modelId="{414088DE-F614-4807-9913-31781489C062}">
      <dsp:nvSpPr>
        <dsp:cNvPr id="0" name=""/>
        <dsp:cNvSpPr/>
      </dsp:nvSpPr>
      <dsp:spPr>
        <a:xfrm>
          <a:off x="58" y="668060"/>
          <a:ext cx="5618822" cy="1976399"/>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rtl="0">
            <a:lnSpc>
              <a:spcPct val="90000"/>
            </a:lnSpc>
            <a:spcBef>
              <a:spcPct val="0"/>
            </a:spcBef>
            <a:spcAft>
              <a:spcPct val="15000"/>
            </a:spcAft>
            <a:buChar char="•"/>
          </a:pPr>
          <a:r>
            <a:rPr lang="en-US" sz="1800" kern="1200" dirty="0">
              <a:latin typeface="Geography"/>
            </a:rPr>
            <a:t>Protect exposures from radiant heat</a:t>
          </a:r>
        </a:p>
        <a:p>
          <a:pPr marL="171450" lvl="1" indent="-171450" algn="l" defTabSz="800100">
            <a:lnSpc>
              <a:spcPct val="90000"/>
            </a:lnSpc>
            <a:spcBef>
              <a:spcPct val="0"/>
            </a:spcBef>
            <a:spcAft>
              <a:spcPct val="15000"/>
            </a:spcAft>
            <a:buChar char="•"/>
          </a:pPr>
          <a:r>
            <a:rPr lang="en-US" sz="1800" kern="1200" dirty="0">
              <a:latin typeface="Geography"/>
            </a:rPr>
            <a:t>Possible smothering/reduction of non-battery fires</a:t>
          </a:r>
        </a:p>
        <a:p>
          <a:pPr marL="342900" lvl="2" indent="-171450" algn="l" defTabSz="800100">
            <a:lnSpc>
              <a:spcPct val="90000"/>
            </a:lnSpc>
            <a:spcBef>
              <a:spcPct val="0"/>
            </a:spcBef>
            <a:spcAft>
              <a:spcPct val="15000"/>
            </a:spcAft>
            <a:buChar char="•"/>
          </a:pPr>
          <a:r>
            <a:rPr lang="en-US" sz="1800" kern="1200" dirty="0">
              <a:latin typeface="Geography"/>
            </a:rPr>
            <a:t>Plastics, fabrics, tires, etc.</a:t>
          </a:r>
        </a:p>
        <a:p>
          <a:pPr marL="171450" lvl="1" indent="-171450" algn="l" defTabSz="800100">
            <a:lnSpc>
              <a:spcPct val="90000"/>
            </a:lnSpc>
            <a:spcBef>
              <a:spcPct val="0"/>
            </a:spcBef>
            <a:spcAft>
              <a:spcPct val="15000"/>
            </a:spcAft>
            <a:buChar char="•"/>
          </a:pPr>
          <a:r>
            <a:rPr lang="en-US" sz="1800" kern="1200" dirty="0">
              <a:latin typeface="Geography"/>
            </a:rPr>
            <a:t>Aid in removal of smaller battery devices/systems</a:t>
          </a:r>
        </a:p>
        <a:p>
          <a:pPr marL="342900" lvl="2" indent="-171450" algn="l" defTabSz="800100">
            <a:lnSpc>
              <a:spcPct val="90000"/>
            </a:lnSpc>
            <a:spcBef>
              <a:spcPct val="0"/>
            </a:spcBef>
            <a:spcAft>
              <a:spcPct val="15000"/>
            </a:spcAft>
            <a:buChar char="•"/>
          </a:pPr>
          <a:r>
            <a:rPr lang="en-US" sz="1800" kern="1200" dirty="0">
              <a:latin typeface="Geography"/>
            </a:rPr>
            <a:t>Reduce firefighter exposure</a:t>
          </a:r>
        </a:p>
        <a:p>
          <a:pPr marL="342900" lvl="2" indent="-171450" algn="l" defTabSz="800100">
            <a:lnSpc>
              <a:spcPct val="90000"/>
            </a:lnSpc>
            <a:spcBef>
              <a:spcPct val="0"/>
            </a:spcBef>
            <a:spcAft>
              <a:spcPct val="15000"/>
            </a:spcAft>
            <a:buChar char="•"/>
          </a:pPr>
          <a:r>
            <a:rPr lang="en-US" sz="1800" kern="1200" dirty="0">
              <a:latin typeface="Geography"/>
            </a:rPr>
            <a:t>Contain projectile batteries</a:t>
          </a:r>
        </a:p>
      </dsp:txBody>
      <dsp:txXfrm>
        <a:off x="58" y="668060"/>
        <a:ext cx="5618822" cy="1976399"/>
      </dsp:txXfrm>
    </dsp:sp>
    <dsp:sp modelId="{B1F95248-986C-4460-BA38-23487CC81CB1}">
      <dsp:nvSpPr>
        <dsp:cNvPr id="0" name=""/>
        <dsp:cNvSpPr/>
      </dsp:nvSpPr>
      <dsp:spPr>
        <a:xfrm>
          <a:off x="6405516" y="41589"/>
          <a:ext cx="5618822" cy="626470"/>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US" sz="2800" b="1" kern="1200" dirty="0">
              <a:latin typeface="Geography"/>
            </a:rPr>
            <a:t>Cons</a:t>
          </a:r>
          <a:endParaRPr lang="en-US" sz="2800" kern="1200" dirty="0">
            <a:latin typeface="Geography"/>
          </a:endParaRPr>
        </a:p>
      </dsp:txBody>
      <dsp:txXfrm>
        <a:off x="6405516" y="41589"/>
        <a:ext cx="5618822" cy="626470"/>
      </dsp:txXfrm>
    </dsp:sp>
    <dsp:sp modelId="{1F9B4E0C-DCC9-4768-9C52-0BB8B3B687E9}">
      <dsp:nvSpPr>
        <dsp:cNvPr id="0" name=""/>
        <dsp:cNvSpPr/>
      </dsp:nvSpPr>
      <dsp:spPr>
        <a:xfrm>
          <a:off x="6405516" y="668060"/>
          <a:ext cx="5618822" cy="1976399"/>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US" sz="1800" kern="1200" dirty="0">
              <a:latin typeface="Geography"/>
            </a:rPr>
            <a:t>Battery fires cannot be smothered</a:t>
          </a:r>
        </a:p>
        <a:p>
          <a:pPr marL="171450" lvl="1" indent="-171450" algn="l" defTabSz="800100">
            <a:lnSpc>
              <a:spcPct val="90000"/>
            </a:lnSpc>
            <a:spcBef>
              <a:spcPct val="0"/>
            </a:spcBef>
            <a:spcAft>
              <a:spcPct val="15000"/>
            </a:spcAft>
            <a:buChar char="•"/>
          </a:pPr>
          <a:r>
            <a:rPr lang="en-US" sz="1800" kern="1200" dirty="0">
              <a:latin typeface="Geography"/>
            </a:rPr>
            <a:t>Close engagement/proximity of fire personnel</a:t>
          </a:r>
        </a:p>
        <a:p>
          <a:pPr marL="171450" lvl="1" indent="-171450" algn="l" defTabSz="800100">
            <a:lnSpc>
              <a:spcPct val="90000"/>
            </a:lnSpc>
            <a:spcBef>
              <a:spcPct val="0"/>
            </a:spcBef>
            <a:spcAft>
              <a:spcPct val="15000"/>
            </a:spcAft>
            <a:buChar char="•"/>
          </a:pPr>
          <a:r>
            <a:rPr lang="en-US" sz="1800" kern="1200" dirty="0">
              <a:latin typeface="Geography"/>
            </a:rPr>
            <a:t>Reduction in cooling capability</a:t>
          </a:r>
        </a:p>
        <a:p>
          <a:pPr marL="171450" lvl="1" indent="-171450" algn="l" defTabSz="800100" rtl="0">
            <a:lnSpc>
              <a:spcPct val="90000"/>
            </a:lnSpc>
            <a:spcBef>
              <a:spcPct val="0"/>
            </a:spcBef>
            <a:spcAft>
              <a:spcPct val="15000"/>
            </a:spcAft>
            <a:buChar char="•"/>
          </a:pPr>
          <a:r>
            <a:rPr lang="en-US" sz="1800" kern="1200" dirty="0">
              <a:latin typeface="Geography"/>
            </a:rPr>
            <a:t>May capture flammable/explosive gases</a:t>
          </a:r>
        </a:p>
        <a:p>
          <a:pPr marL="171450" lvl="1" indent="-171450" algn="l" defTabSz="800100">
            <a:lnSpc>
              <a:spcPct val="90000"/>
            </a:lnSpc>
            <a:spcBef>
              <a:spcPct val="0"/>
            </a:spcBef>
            <a:spcAft>
              <a:spcPct val="15000"/>
            </a:spcAft>
            <a:buChar char="•"/>
          </a:pPr>
          <a:r>
            <a:rPr lang="en-US" sz="1800" kern="1200" dirty="0">
              <a:latin typeface="Geography"/>
            </a:rPr>
            <a:t>Can I see and measure if the incident is stabilized?</a:t>
          </a:r>
        </a:p>
        <a:p>
          <a:pPr marL="171450" lvl="1" indent="-171450" algn="l" defTabSz="800100">
            <a:lnSpc>
              <a:spcPct val="90000"/>
            </a:lnSpc>
            <a:spcBef>
              <a:spcPct val="0"/>
            </a:spcBef>
            <a:spcAft>
              <a:spcPct val="15000"/>
            </a:spcAft>
            <a:buChar char="•"/>
          </a:pPr>
          <a:r>
            <a:rPr lang="en-US" sz="1800" kern="1200" dirty="0">
              <a:latin typeface="Geography"/>
            </a:rPr>
            <a:t>It cannot be decontaminated</a:t>
          </a:r>
        </a:p>
      </dsp:txBody>
      <dsp:txXfrm>
        <a:off x="6405516" y="668060"/>
        <a:ext cx="5618822" cy="197639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4D23B4-DDE8-4353-8CEE-136F0EF1CD17}">
      <dsp:nvSpPr>
        <dsp:cNvPr id="0" name=""/>
        <dsp:cNvSpPr/>
      </dsp:nvSpPr>
      <dsp:spPr>
        <a:xfrm>
          <a:off x="51" y="42940"/>
          <a:ext cx="4906680" cy="647233"/>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US" sz="2800" b="1" kern="1200">
              <a:latin typeface="Geography"/>
            </a:rPr>
            <a:t>Pros</a:t>
          </a:r>
          <a:endParaRPr lang="en-US" sz="2800" kern="1200">
            <a:latin typeface="Geography"/>
          </a:endParaRPr>
        </a:p>
      </dsp:txBody>
      <dsp:txXfrm>
        <a:off x="51" y="42940"/>
        <a:ext cx="4906680" cy="647233"/>
      </dsp:txXfrm>
    </dsp:sp>
    <dsp:sp modelId="{414088DE-F614-4807-9913-31781489C062}">
      <dsp:nvSpPr>
        <dsp:cNvPr id="0" name=""/>
        <dsp:cNvSpPr/>
      </dsp:nvSpPr>
      <dsp:spPr>
        <a:xfrm>
          <a:off x="51" y="690174"/>
          <a:ext cx="4906680" cy="4164851"/>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2014" tIns="112014" rIns="149352" bIns="168021" numCol="1" spcCol="1270" anchor="t" anchorCtr="0">
          <a:noAutofit/>
        </a:bodyPr>
        <a:lstStyle/>
        <a:p>
          <a:pPr marL="228600" lvl="1" indent="-228600" algn="l" defTabSz="933450">
            <a:lnSpc>
              <a:spcPct val="90000"/>
            </a:lnSpc>
            <a:spcBef>
              <a:spcPct val="0"/>
            </a:spcBef>
            <a:spcAft>
              <a:spcPct val="15000"/>
            </a:spcAft>
            <a:buChar char="•"/>
          </a:pPr>
          <a:r>
            <a:rPr lang="en-US" sz="2100" kern="1200">
              <a:latin typeface="Geography"/>
            </a:rPr>
            <a:t>Protect from radiant heat</a:t>
          </a:r>
        </a:p>
        <a:p>
          <a:pPr marL="457200" lvl="2" indent="-228600" algn="l" defTabSz="933450">
            <a:lnSpc>
              <a:spcPct val="90000"/>
            </a:lnSpc>
            <a:spcBef>
              <a:spcPct val="0"/>
            </a:spcBef>
            <a:spcAft>
              <a:spcPct val="15000"/>
            </a:spcAft>
            <a:buChar char="•"/>
          </a:pPr>
          <a:r>
            <a:rPr lang="en-US" sz="2100" kern="1200">
              <a:latin typeface="Geography"/>
            </a:rPr>
            <a:t>Vehicle of origin</a:t>
          </a:r>
        </a:p>
        <a:p>
          <a:pPr marL="457200" lvl="2" indent="-228600" algn="l" defTabSz="933450">
            <a:lnSpc>
              <a:spcPct val="90000"/>
            </a:lnSpc>
            <a:spcBef>
              <a:spcPct val="0"/>
            </a:spcBef>
            <a:spcAft>
              <a:spcPct val="15000"/>
            </a:spcAft>
            <a:buChar char="•"/>
          </a:pPr>
          <a:r>
            <a:rPr lang="en-US" sz="2100" kern="1200">
              <a:latin typeface="Geography"/>
            </a:rPr>
            <a:t>Neighboring vehicles</a:t>
          </a:r>
        </a:p>
        <a:p>
          <a:pPr marL="457200" lvl="2" indent="-228600" algn="l" defTabSz="933450">
            <a:lnSpc>
              <a:spcPct val="90000"/>
            </a:lnSpc>
            <a:spcBef>
              <a:spcPct val="0"/>
            </a:spcBef>
            <a:spcAft>
              <a:spcPct val="15000"/>
            </a:spcAft>
            <a:buChar char="•"/>
          </a:pPr>
          <a:r>
            <a:rPr lang="en-US" sz="2100" kern="1200">
              <a:latin typeface="Geography"/>
            </a:rPr>
            <a:t>Structures</a:t>
          </a:r>
        </a:p>
        <a:p>
          <a:pPr marL="228600" lvl="1" indent="-228600" algn="l" defTabSz="933450">
            <a:lnSpc>
              <a:spcPct val="90000"/>
            </a:lnSpc>
            <a:spcBef>
              <a:spcPct val="0"/>
            </a:spcBef>
            <a:spcAft>
              <a:spcPct val="15000"/>
            </a:spcAft>
            <a:buChar char="•"/>
          </a:pPr>
          <a:r>
            <a:rPr lang="en-US" sz="2100" kern="1200">
              <a:latin typeface="Geography"/>
            </a:rPr>
            <a:t>Possible smothering/reduction of non-battery fires</a:t>
          </a:r>
        </a:p>
        <a:p>
          <a:pPr marL="457200" lvl="2" indent="-228600" algn="l" defTabSz="933450">
            <a:lnSpc>
              <a:spcPct val="90000"/>
            </a:lnSpc>
            <a:spcBef>
              <a:spcPct val="0"/>
            </a:spcBef>
            <a:spcAft>
              <a:spcPct val="15000"/>
            </a:spcAft>
            <a:buChar char="•"/>
          </a:pPr>
          <a:r>
            <a:rPr lang="en-US" sz="2100" kern="1200">
              <a:latin typeface="Geography"/>
            </a:rPr>
            <a:t>Plastics, fabrics, tires, etc.</a:t>
          </a:r>
        </a:p>
        <a:p>
          <a:pPr marL="228600" lvl="1" indent="-228600" algn="l" defTabSz="933450">
            <a:lnSpc>
              <a:spcPct val="90000"/>
            </a:lnSpc>
            <a:spcBef>
              <a:spcPct val="0"/>
            </a:spcBef>
            <a:spcAft>
              <a:spcPct val="15000"/>
            </a:spcAft>
            <a:buChar char="•"/>
          </a:pPr>
          <a:r>
            <a:rPr lang="en-US" sz="2100" kern="1200">
              <a:latin typeface="Geography"/>
            </a:rPr>
            <a:t>Aid in removal of smaller battery devices/systems</a:t>
          </a:r>
        </a:p>
        <a:p>
          <a:pPr marL="457200" lvl="2" indent="-228600" algn="l" defTabSz="933450">
            <a:lnSpc>
              <a:spcPct val="90000"/>
            </a:lnSpc>
            <a:spcBef>
              <a:spcPct val="0"/>
            </a:spcBef>
            <a:spcAft>
              <a:spcPct val="15000"/>
            </a:spcAft>
            <a:buChar char="•"/>
          </a:pPr>
          <a:r>
            <a:rPr lang="en-US" sz="2100" kern="1200">
              <a:latin typeface="Geography"/>
            </a:rPr>
            <a:t>Reduce firefighter exposure</a:t>
          </a:r>
        </a:p>
        <a:p>
          <a:pPr marL="457200" lvl="2" indent="-228600" algn="l" defTabSz="933450">
            <a:lnSpc>
              <a:spcPct val="90000"/>
            </a:lnSpc>
            <a:spcBef>
              <a:spcPct val="0"/>
            </a:spcBef>
            <a:spcAft>
              <a:spcPct val="15000"/>
            </a:spcAft>
            <a:buChar char="•"/>
          </a:pPr>
          <a:r>
            <a:rPr lang="en-US" sz="2100" kern="1200">
              <a:latin typeface="Geography"/>
            </a:rPr>
            <a:t>Contain projectile batteries</a:t>
          </a:r>
        </a:p>
      </dsp:txBody>
      <dsp:txXfrm>
        <a:off x="51" y="690174"/>
        <a:ext cx="4906680" cy="4164851"/>
      </dsp:txXfrm>
    </dsp:sp>
    <dsp:sp modelId="{B1F95248-986C-4460-BA38-23487CC81CB1}">
      <dsp:nvSpPr>
        <dsp:cNvPr id="0" name=""/>
        <dsp:cNvSpPr/>
      </dsp:nvSpPr>
      <dsp:spPr>
        <a:xfrm>
          <a:off x="5593667" y="42940"/>
          <a:ext cx="4906680" cy="647233"/>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US" sz="2800" b="1" kern="1200">
              <a:latin typeface="Geography"/>
            </a:rPr>
            <a:t>Cons</a:t>
          </a:r>
          <a:endParaRPr lang="en-US" sz="2800" kern="1200">
            <a:latin typeface="Geography"/>
          </a:endParaRPr>
        </a:p>
      </dsp:txBody>
      <dsp:txXfrm>
        <a:off x="5593667" y="42940"/>
        <a:ext cx="4906680" cy="647233"/>
      </dsp:txXfrm>
    </dsp:sp>
    <dsp:sp modelId="{1F9B4E0C-DCC9-4768-9C52-0BB8B3B687E9}">
      <dsp:nvSpPr>
        <dsp:cNvPr id="0" name=""/>
        <dsp:cNvSpPr/>
      </dsp:nvSpPr>
      <dsp:spPr>
        <a:xfrm>
          <a:off x="5593667" y="690174"/>
          <a:ext cx="4906680" cy="4164851"/>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2014" tIns="112014" rIns="149352" bIns="168021" numCol="1" spcCol="1270" anchor="t" anchorCtr="0">
          <a:noAutofit/>
        </a:bodyPr>
        <a:lstStyle/>
        <a:p>
          <a:pPr marL="228600" lvl="1" indent="-228600" algn="l" defTabSz="933450">
            <a:lnSpc>
              <a:spcPct val="90000"/>
            </a:lnSpc>
            <a:spcBef>
              <a:spcPct val="0"/>
            </a:spcBef>
            <a:spcAft>
              <a:spcPct val="15000"/>
            </a:spcAft>
            <a:buChar char="•"/>
          </a:pPr>
          <a:r>
            <a:rPr lang="en-US" sz="2100" kern="1200">
              <a:latin typeface="Geography"/>
            </a:rPr>
            <a:t>Battery fires cannot be smothered</a:t>
          </a:r>
        </a:p>
        <a:p>
          <a:pPr marL="228600" lvl="1" indent="-228600" algn="l" defTabSz="933450">
            <a:lnSpc>
              <a:spcPct val="90000"/>
            </a:lnSpc>
            <a:spcBef>
              <a:spcPct val="0"/>
            </a:spcBef>
            <a:spcAft>
              <a:spcPct val="15000"/>
            </a:spcAft>
            <a:buChar char="•"/>
          </a:pPr>
          <a:r>
            <a:rPr lang="en-US" sz="2100" kern="1200">
              <a:latin typeface="Geography"/>
            </a:rPr>
            <a:t>Close engagement/proximity of fire personnel</a:t>
          </a:r>
        </a:p>
        <a:p>
          <a:pPr marL="228600" lvl="1" indent="-228600" algn="l" defTabSz="933450">
            <a:lnSpc>
              <a:spcPct val="90000"/>
            </a:lnSpc>
            <a:spcBef>
              <a:spcPct val="0"/>
            </a:spcBef>
            <a:spcAft>
              <a:spcPct val="15000"/>
            </a:spcAft>
            <a:buChar char="•"/>
          </a:pPr>
          <a:r>
            <a:rPr lang="en-US" sz="2100" kern="1200">
              <a:latin typeface="Geography"/>
            </a:rPr>
            <a:t>Reduction in cooling capability</a:t>
          </a:r>
        </a:p>
        <a:p>
          <a:pPr marL="228600" lvl="1" indent="-228600" algn="l" defTabSz="933450">
            <a:lnSpc>
              <a:spcPct val="90000"/>
            </a:lnSpc>
            <a:spcBef>
              <a:spcPct val="0"/>
            </a:spcBef>
            <a:spcAft>
              <a:spcPct val="15000"/>
            </a:spcAft>
            <a:buChar char="•"/>
          </a:pPr>
          <a:r>
            <a:rPr lang="en-US" sz="2100" kern="1200">
              <a:latin typeface="Geography"/>
            </a:rPr>
            <a:t>Am I capturing flammable/explosive gases?</a:t>
          </a:r>
        </a:p>
        <a:p>
          <a:pPr marL="228600" lvl="1" indent="-228600" algn="l" defTabSz="933450">
            <a:lnSpc>
              <a:spcPct val="90000"/>
            </a:lnSpc>
            <a:spcBef>
              <a:spcPct val="0"/>
            </a:spcBef>
            <a:spcAft>
              <a:spcPct val="15000"/>
            </a:spcAft>
            <a:buChar char="•"/>
          </a:pPr>
          <a:r>
            <a:rPr lang="en-US" sz="2100" kern="1200">
              <a:latin typeface="Geography"/>
            </a:rPr>
            <a:t>Can I see and measure if the incident is stabilized?</a:t>
          </a:r>
        </a:p>
        <a:p>
          <a:pPr marL="228600" lvl="1" indent="-228600" algn="l" defTabSz="933450">
            <a:lnSpc>
              <a:spcPct val="90000"/>
            </a:lnSpc>
            <a:spcBef>
              <a:spcPct val="0"/>
            </a:spcBef>
            <a:spcAft>
              <a:spcPct val="15000"/>
            </a:spcAft>
            <a:buChar char="•"/>
          </a:pPr>
          <a:r>
            <a:rPr lang="en-US" sz="2100" kern="1200">
              <a:latin typeface="Geography"/>
            </a:rPr>
            <a:t>It cannot be decontaminated</a:t>
          </a:r>
        </a:p>
        <a:p>
          <a:pPr marL="228600" lvl="1" indent="-228600" algn="l" defTabSz="933450">
            <a:lnSpc>
              <a:spcPct val="90000"/>
            </a:lnSpc>
            <a:spcBef>
              <a:spcPct val="0"/>
            </a:spcBef>
            <a:spcAft>
              <a:spcPct val="15000"/>
            </a:spcAft>
            <a:buChar char="•"/>
          </a:pPr>
          <a:r>
            <a:rPr lang="en-US" sz="2100" kern="1200">
              <a:latin typeface="Geography"/>
            </a:rPr>
            <a:t>Could cause a false sense of security</a:t>
          </a:r>
        </a:p>
        <a:p>
          <a:pPr marL="457200" lvl="2" indent="-228600" algn="l" defTabSz="933450">
            <a:lnSpc>
              <a:spcPct val="90000"/>
            </a:lnSpc>
            <a:spcBef>
              <a:spcPct val="0"/>
            </a:spcBef>
            <a:spcAft>
              <a:spcPct val="15000"/>
            </a:spcAft>
            <a:buChar char="•"/>
          </a:pPr>
          <a:r>
            <a:rPr lang="en-US" sz="2100" kern="1200">
              <a:latin typeface="Geography"/>
            </a:rPr>
            <a:t>“We put a blanket on it, so we’re good”</a:t>
          </a:r>
        </a:p>
      </dsp:txBody>
      <dsp:txXfrm>
        <a:off x="5593667" y="690174"/>
        <a:ext cx="4906680" cy="416485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4D23B4-DDE8-4353-8CEE-136F0EF1CD17}">
      <dsp:nvSpPr>
        <dsp:cNvPr id="0" name=""/>
        <dsp:cNvSpPr/>
      </dsp:nvSpPr>
      <dsp:spPr>
        <a:xfrm>
          <a:off x="48" y="25926"/>
          <a:ext cx="4674245" cy="629856"/>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US" sz="2800" b="1" kern="1200">
              <a:latin typeface="Geography"/>
            </a:rPr>
            <a:t>Pros</a:t>
          </a:r>
          <a:endParaRPr lang="en-US" sz="2800" kern="1200">
            <a:latin typeface="Geography"/>
          </a:endParaRPr>
        </a:p>
      </dsp:txBody>
      <dsp:txXfrm>
        <a:off x="48" y="25926"/>
        <a:ext cx="4674245" cy="629856"/>
      </dsp:txXfrm>
    </dsp:sp>
    <dsp:sp modelId="{414088DE-F614-4807-9913-31781489C062}">
      <dsp:nvSpPr>
        <dsp:cNvPr id="0" name=""/>
        <dsp:cNvSpPr/>
      </dsp:nvSpPr>
      <dsp:spPr>
        <a:xfrm>
          <a:off x="48" y="655782"/>
          <a:ext cx="4674245" cy="4068089"/>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Font typeface="Arial" panose="020B0604020202020204" pitchFamily="34" charset="0"/>
            <a:buChar char="•"/>
          </a:pPr>
          <a:r>
            <a:rPr lang="en-US" sz="1900" kern="1200">
              <a:latin typeface="Geography"/>
            </a:rPr>
            <a:t>Provides access to battery cells from any angle (above, side, or below)</a:t>
          </a:r>
        </a:p>
        <a:p>
          <a:pPr marL="171450" lvl="1" indent="-171450" algn="l" defTabSz="844550">
            <a:lnSpc>
              <a:spcPct val="90000"/>
            </a:lnSpc>
            <a:spcBef>
              <a:spcPct val="0"/>
            </a:spcBef>
            <a:spcAft>
              <a:spcPct val="15000"/>
            </a:spcAft>
            <a:buFont typeface="Arial" panose="020B0604020202020204" pitchFamily="34" charset="0"/>
            <a:buChar char="•"/>
          </a:pPr>
          <a:r>
            <a:rPr lang="en-US" sz="1900" kern="1200">
              <a:latin typeface="Geography"/>
            </a:rPr>
            <a:t>Provides cooling to neighboring cells and could prevent propagation</a:t>
          </a:r>
        </a:p>
        <a:p>
          <a:pPr marL="171450" lvl="1" indent="-171450" algn="l" defTabSz="844550">
            <a:lnSpc>
              <a:spcPct val="90000"/>
            </a:lnSpc>
            <a:spcBef>
              <a:spcPct val="0"/>
            </a:spcBef>
            <a:spcAft>
              <a:spcPct val="15000"/>
            </a:spcAft>
            <a:buFont typeface="Arial" panose="020B0604020202020204" pitchFamily="34" charset="0"/>
            <a:buChar char="•"/>
          </a:pPr>
          <a:r>
            <a:rPr lang="en-US" sz="1900" kern="1200">
              <a:latin typeface="Geography"/>
            </a:rPr>
            <a:t>Uses minimal amount of water</a:t>
          </a:r>
        </a:p>
        <a:p>
          <a:pPr marL="171450" lvl="1" indent="-171450" algn="l" defTabSz="844550">
            <a:lnSpc>
              <a:spcPct val="90000"/>
            </a:lnSpc>
            <a:spcBef>
              <a:spcPct val="0"/>
            </a:spcBef>
            <a:spcAft>
              <a:spcPct val="15000"/>
            </a:spcAft>
            <a:buFont typeface="Arial" panose="020B0604020202020204" pitchFamily="34" charset="0"/>
            <a:buChar char="•"/>
          </a:pPr>
          <a:r>
            <a:rPr lang="en-US" sz="1900" kern="1200">
              <a:latin typeface="Geography"/>
            </a:rPr>
            <a:t>Mobile, can be placed on multiple platforms for access to a variety of locations</a:t>
          </a:r>
        </a:p>
        <a:p>
          <a:pPr marL="171450" lvl="1" indent="-171450" algn="l" defTabSz="844550">
            <a:lnSpc>
              <a:spcPct val="90000"/>
            </a:lnSpc>
            <a:spcBef>
              <a:spcPct val="0"/>
            </a:spcBef>
            <a:spcAft>
              <a:spcPct val="15000"/>
            </a:spcAft>
            <a:buFont typeface="Arial" panose="020B0604020202020204" pitchFamily="34" charset="0"/>
            <a:buChar char="•"/>
          </a:pPr>
          <a:r>
            <a:rPr lang="en-US" sz="1900" kern="1200">
              <a:latin typeface="Geography"/>
            </a:rPr>
            <a:t>Has been utilized by European fire services for over 20 years</a:t>
          </a:r>
        </a:p>
        <a:p>
          <a:pPr marL="171450" lvl="1" indent="-171450" algn="l" defTabSz="844550">
            <a:lnSpc>
              <a:spcPct val="90000"/>
            </a:lnSpc>
            <a:spcBef>
              <a:spcPct val="0"/>
            </a:spcBef>
            <a:spcAft>
              <a:spcPct val="15000"/>
            </a:spcAft>
            <a:buFont typeface="Arial" panose="020B0604020202020204" pitchFamily="34" charset="0"/>
            <a:buChar char="•"/>
          </a:pPr>
          <a:r>
            <a:rPr lang="en-US" sz="1900" kern="1200">
              <a:latin typeface="Geography"/>
            </a:rPr>
            <a:t>Certified for high voltage battery use</a:t>
          </a:r>
        </a:p>
        <a:p>
          <a:pPr marL="171450" lvl="1" indent="-171450" algn="l" defTabSz="844550">
            <a:lnSpc>
              <a:spcPct val="90000"/>
            </a:lnSpc>
            <a:spcBef>
              <a:spcPct val="0"/>
            </a:spcBef>
            <a:spcAft>
              <a:spcPct val="15000"/>
            </a:spcAft>
            <a:buFont typeface="Arial" panose="020B0604020202020204" pitchFamily="34" charset="0"/>
            <a:buChar char="•"/>
          </a:pPr>
          <a:r>
            <a:rPr lang="en-US" sz="1900" kern="1200">
              <a:latin typeface="Geography"/>
            </a:rPr>
            <a:t>Can be used for many different applications beyond just batteries</a:t>
          </a:r>
        </a:p>
      </dsp:txBody>
      <dsp:txXfrm>
        <a:off x="48" y="655782"/>
        <a:ext cx="4674245" cy="4068089"/>
      </dsp:txXfrm>
    </dsp:sp>
    <dsp:sp modelId="{B1F95248-986C-4460-BA38-23487CC81CB1}">
      <dsp:nvSpPr>
        <dsp:cNvPr id="0" name=""/>
        <dsp:cNvSpPr/>
      </dsp:nvSpPr>
      <dsp:spPr>
        <a:xfrm>
          <a:off x="5328688" y="25926"/>
          <a:ext cx="4674245" cy="629856"/>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US" sz="2800" b="1" kern="1200">
              <a:latin typeface="Geography"/>
            </a:rPr>
            <a:t>Cons</a:t>
          </a:r>
          <a:endParaRPr lang="en-US" sz="2800" kern="1200">
            <a:latin typeface="Geography"/>
          </a:endParaRPr>
        </a:p>
      </dsp:txBody>
      <dsp:txXfrm>
        <a:off x="5328688" y="25926"/>
        <a:ext cx="4674245" cy="629856"/>
      </dsp:txXfrm>
    </dsp:sp>
    <dsp:sp modelId="{1F9B4E0C-DCC9-4768-9C52-0BB8B3B687E9}">
      <dsp:nvSpPr>
        <dsp:cNvPr id="0" name=""/>
        <dsp:cNvSpPr/>
      </dsp:nvSpPr>
      <dsp:spPr>
        <a:xfrm>
          <a:off x="5328688" y="655782"/>
          <a:ext cx="4674245" cy="4068089"/>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Char char="•"/>
          </a:pPr>
          <a:r>
            <a:rPr lang="en-US" sz="1900" kern="1200">
              <a:latin typeface="Geography"/>
            </a:rPr>
            <a:t>Expensive</a:t>
          </a:r>
        </a:p>
        <a:p>
          <a:pPr marL="171450" lvl="1" indent="-171450" algn="l" defTabSz="844550">
            <a:lnSpc>
              <a:spcPct val="90000"/>
            </a:lnSpc>
            <a:spcBef>
              <a:spcPct val="0"/>
            </a:spcBef>
            <a:spcAft>
              <a:spcPct val="15000"/>
            </a:spcAft>
            <a:buChar char="•"/>
          </a:pPr>
          <a:r>
            <a:rPr lang="en-US" sz="1900" kern="1200">
              <a:latin typeface="Geography"/>
            </a:rPr>
            <a:t>Places firefighters close to vehicle</a:t>
          </a:r>
        </a:p>
        <a:p>
          <a:pPr marL="171450" lvl="1" indent="-171450" algn="l" defTabSz="844550">
            <a:lnSpc>
              <a:spcPct val="90000"/>
            </a:lnSpc>
            <a:spcBef>
              <a:spcPct val="0"/>
            </a:spcBef>
            <a:spcAft>
              <a:spcPct val="15000"/>
            </a:spcAft>
            <a:buChar char="•"/>
          </a:pPr>
          <a:r>
            <a:rPr lang="en-US" sz="1900" kern="1200">
              <a:latin typeface="Geography"/>
            </a:rPr>
            <a:t>Can cause thermal runaway upon intrusion</a:t>
          </a:r>
        </a:p>
        <a:p>
          <a:pPr marL="171450" lvl="1" indent="-171450" algn="l" defTabSz="844550">
            <a:lnSpc>
              <a:spcPct val="90000"/>
            </a:lnSpc>
            <a:spcBef>
              <a:spcPct val="0"/>
            </a:spcBef>
            <a:spcAft>
              <a:spcPct val="15000"/>
            </a:spcAft>
            <a:buChar char="•"/>
          </a:pPr>
          <a:r>
            <a:rPr lang="en-US" sz="1900" kern="1200">
              <a:latin typeface="Geography"/>
            </a:rPr>
            <a:t>Vehicles will likely reignite at a later time</a:t>
          </a:r>
        </a:p>
        <a:p>
          <a:pPr marL="342900" lvl="2" indent="-171450" algn="l" defTabSz="844550">
            <a:lnSpc>
              <a:spcPct val="90000"/>
            </a:lnSpc>
            <a:spcBef>
              <a:spcPct val="0"/>
            </a:spcBef>
            <a:spcAft>
              <a:spcPct val="15000"/>
            </a:spcAft>
            <a:buChar char="•"/>
          </a:pPr>
          <a:r>
            <a:rPr lang="en-US" sz="1900" kern="1200">
              <a:latin typeface="Geography"/>
            </a:rPr>
            <a:t>Towing considerations required</a:t>
          </a:r>
        </a:p>
        <a:p>
          <a:pPr marL="171450" lvl="1" indent="-171450" algn="l" defTabSz="844550">
            <a:lnSpc>
              <a:spcPct val="90000"/>
            </a:lnSpc>
            <a:spcBef>
              <a:spcPct val="0"/>
            </a:spcBef>
            <a:spcAft>
              <a:spcPct val="15000"/>
            </a:spcAft>
            <a:buChar char="•"/>
          </a:pPr>
          <a:r>
            <a:rPr lang="en-US" sz="1900" kern="1200">
              <a:latin typeface="Geography"/>
            </a:rPr>
            <a:t>Requires training and maintenance</a:t>
          </a:r>
        </a:p>
      </dsp:txBody>
      <dsp:txXfrm>
        <a:off x="5328688" y="655782"/>
        <a:ext cx="4674245" cy="406808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4D23B4-DDE8-4353-8CEE-136F0EF1CD17}">
      <dsp:nvSpPr>
        <dsp:cNvPr id="0" name=""/>
        <dsp:cNvSpPr/>
      </dsp:nvSpPr>
      <dsp:spPr>
        <a:xfrm>
          <a:off x="49" y="71862"/>
          <a:ext cx="4713808" cy="659113"/>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US" sz="2800" b="1" kern="1200">
              <a:latin typeface="Geography"/>
            </a:rPr>
            <a:t>Pros</a:t>
          </a:r>
          <a:endParaRPr lang="en-US" sz="2800" kern="1200">
            <a:latin typeface="Geography"/>
          </a:endParaRPr>
        </a:p>
      </dsp:txBody>
      <dsp:txXfrm>
        <a:off x="49" y="71862"/>
        <a:ext cx="4713808" cy="659113"/>
      </dsp:txXfrm>
    </dsp:sp>
    <dsp:sp modelId="{414088DE-F614-4807-9913-31781489C062}">
      <dsp:nvSpPr>
        <dsp:cNvPr id="0" name=""/>
        <dsp:cNvSpPr/>
      </dsp:nvSpPr>
      <dsp:spPr>
        <a:xfrm>
          <a:off x="49" y="730975"/>
          <a:ext cx="4713808" cy="1809126"/>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Font typeface="Arial" panose="020B0604020202020204" pitchFamily="34" charset="0"/>
            <a:buChar char="•"/>
          </a:pPr>
          <a:r>
            <a:rPr lang="en-US" sz="1500" kern="1200"/>
            <a:t>Provides access to the battery cells, typically from underneath vehicle</a:t>
          </a:r>
          <a:endParaRPr lang="en-US" sz="1500" kern="1200">
            <a:latin typeface="Geography"/>
          </a:endParaRPr>
        </a:p>
        <a:p>
          <a:pPr marL="114300" lvl="1" indent="-114300" algn="l" defTabSz="666750">
            <a:lnSpc>
              <a:spcPct val="90000"/>
            </a:lnSpc>
            <a:spcBef>
              <a:spcPct val="0"/>
            </a:spcBef>
            <a:spcAft>
              <a:spcPct val="15000"/>
            </a:spcAft>
            <a:buFont typeface="Arial" panose="020B0604020202020204" pitchFamily="34" charset="0"/>
            <a:buChar char="•"/>
          </a:pPr>
          <a:r>
            <a:rPr lang="en-US" sz="1500" kern="1200"/>
            <a:t>Could prevent propagation</a:t>
          </a:r>
        </a:p>
        <a:p>
          <a:pPr marL="114300" lvl="1" indent="-114300" algn="l" defTabSz="666750">
            <a:lnSpc>
              <a:spcPct val="90000"/>
            </a:lnSpc>
            <a:spcBef>
              <a:spcPct val="0"/>
            </a:spcBef>
            <a:spcAft>
              <a:spcPct val="15000"/>
            </a:spcAft>
            <a:buFont typeface="Arial" panose="020B0604020202020204" pitchFamily="34" charset="0"/>
            <a:buChar char="•"/>
          </a:pPr>
          <a:r>
            <a:rPr lang="en-US" sz="1500" kern="1200"/>
            <a:t>Less time near vehicle and greater distance during application than other units</a:t>
          </a:r>
        </a:p>
        <a:p>
          <a:pPr marL="114300" lvl="1" indent="-114300" algn="l" defTabSz="666750">
            <a:lnSpc>
              <a:spcPct val="90000"/>
            </a:lnSpc>
            <a:spcBef>
              <a:spcPct val="0"/>
            </a:spcBef>
            <a:spcAft>
              <a:spcPct val="15000"/>
            </a:spcAft>
            <a:buFont typeface="Arial" panose="020B0604020202020204" pitchFamily="34" charset="0"/>
            <a:buChar char="•"/>
          </a:pPr>
          <a:r>
            <a:rPr lang="en-US" sz="1500" kern="1200"/>
            <a:t>In use since 2018 in Europe</a:t>
          </a:r>
        </a:p>
      </dsp:txBody>
      <dsp:txXfrm>
        <a:off x="49" y="730975"/>
        <a:ext cx="4713808" cy="1809126"/>
      </dsp:txXfrm>
    </dsp:sp>
    <dsp:sp modelId="{B1F95248-986C-4460-BA38-23487CC81CB1}">
      <dsp:nvSpPr>
        <dsp:cNvPr id="0" name=""/>
        <dsp:cNvSpPr/>
      </dsp:nvSpPr>
      <dsp:spPr>
        <a:xfrm>
          <a:off x="5373791" y="71862"/>
          <a:ext cx="4713808" cy="659113"/>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US" sz="2800" b="1" kern="1200">
              <a:latin typeface="Geography"/>
            </a:rPr>
            <a:t>Cons</a:t>
          </a:r>
          <a:endParaRPr lang="en-US" sz="2800" kern="1200">
            <a:latin typeface="Geography"/>
          </a:endParaRPr>
        </a:p>
      </dsp:txBody>
      <dsp:txXfrm>
        <a:off x="5373791" y="71862"/>
        <a:ext cx="4713808" cy="659113"/>
      </dsp:txXfrm>
    </dsp:sp>
    <dsp:sp modelId="{1F9B4E0C-DCC9-4768-9C52-0BB8B3B687E9}">
      <dsp:nvSpPr>
        <dsp:cNvPr id="0" name=""/>
        <dsp:cNvSpPr/>
      </dsp:nvSpPr>
      <dsp:spPr>
        <a:xfrm>
          <a:off x="5373791" y="730975"/>
          <a:ext cx="4713808" cy="1809126"/>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Font typeface="Arial" panose="020B0604020202020204" pitchFamily="34" charset="0"/>
            <a:buChar char="•"/>
          </a:pPr>
          <a:r>
            <a:rPr lang="en-US" sz="1500" kern="1200"/>
            <a:t>Expensive</a:t>
          </a:r>
          <a:endParaRPr lang="en-US" sz="1500" kern="1200">
            <a:latin typeface="Geography"/>
          </a:endParaRPr>
        </a:p>
        <a:p>
          <a:pPr marL="114300" lvl="1" indent="-114300" algn="l" defTabSz="666750">
            <a:lnSpc>
              <a:spcPct val="90000"/>
            </a:lnSpc>
            <a:spcBef>
              <a:spcPct val="0"/>
            </a:spcBef>
            <a:spcAft>
              <a:spcPct val="15000"/>
            </a:spcAft>
            <a:buChar char="•"/>
          </a:pPr>
          <a:r>
            <a:rPr lang="en-US" sz="1500" kern="1200"/>
            <a:t>Requires precise placement under battery</a:t>
          </a:r>
        </a:p>
        <a:p>
          <a:pPr marL="114300" lvl="1" indent="-114300" algn="l" defTabSz="666750">
            <a:lnSpc>
              <a:spcPct val="90000"/>
            </a:lnSpc>
            <a:spcBef>
              <a:spcPct val="0"/>
            </a:spcBef>
            <a:spcAft>
              <a:spcPct val="15000"/>
            </a:spcAft>
            <a:buChar char="•"/>
          </a:pPr>
          <a:r>
            <a:rPr lang="en-US" sz="1500" kern="1200"/>
            <a:t>Difficult to apply when vehicle is on its belly and when vehicle is not upright (may require lifting vehicle)</a:t>
          </a:r>
        </a:p>
        <a:p>
          <a:pPr marL="114300" lvl="1" indent="-114300" algn="l" defTabSz="666750">
            <a:lnSpc>
              <a:spcPct val="90000"/>
            </a:lnSpc>
            <a:spcBef>
              <a:spcPct val="0"/>
            </a:spcBef>
            <a:spcAft>
              <a:spcPct val="15000"/>
            </a:spcAft>
            <a:buChar char="•"/>
          </a:pPr>
          <a:r>
            <a:rPr lang="en-US" sz="1500" kern="1200"/>
            <a:t>Vehicles will likely reignite at a later time</a:t>
          </a:r>
        </a:p>
        <a:p>
          <a:pPr marL="114300" lvl="1" indent="-114300" algn="l" defTabSz="666750">
            <a:lnSpc>
              <a:spcPct val="90000"/>
            </a:lnSpc>
            <a:spcBef>
              <a:spcPct val="0"/>
            </a:spcBef>
            <a:spcAft>
              <a:spcPct val="15000"/>
            </a:spcAft>
            <a:buChar char="•"/>
          </a:pPr>
          <a:r>
            <a:rPr lang="en-US" sz="1500" kern="1200"/>
            <a:t>Complicated application with multiple moving parts and procedures. Requires training.</a:t>
          </a:r>
        </a:p>
      </dsp:txBody>
      <dsp:txXfrm>
        <a:off x="5373791" y="730975"/>
        <a:ext cx="4713808" cy="180912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4D23B4-DDE8-4353-8CEE-136F0EF1CD17}">
      <dsp:nvSpPr>
        <dsp:cNvPr id="0" name=""/>
        <dsp:cNvSpPr/>
      </dsp:nvSpPr>
      <dsp:spPr>
        <a:xfrm>
          <a:off x="48" y="29859"/>
          <a:ext cx="4674245" cy="629856"/>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US" sz="2800" b="1" kern="1200">
              <a:latin typeface="Geography"/>
            </a:rPr>
            <a:t>Pros</a:t>
          </a:r>
          <a:endParaRPr lang="en-US" sz="2800" kern="1200">
            <a:latin typeface="Geography"/>
          </a:endParaRPr>
        </a:p>
      </dsp:txBody>
      <dsp:txXfrm>
        <a:off x="48" y="29859"/>
        <a:ext cx="4674245" cy="629856"/>
      </dsp:txXfrm>
    </dsp:sp>
    <dsp:sp modelId="{414088DE-F614-4807-9913-31781489C062}">
      <dsp:nvSpPr>
        <dsp:cNvPr id="0" name=""/>
        <dsp:cNvSpPr/>
      </dsp:nvSpPr>
      <dsp:spPr>
        <a:xfrm>
          <a:off x="48" y="659716"/>
          <a:ext cx="4674245" cy="1721114"/>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Font typeface="Arial" panose="020B0604020202020204" pitchFamily="34" charset="0"/>
            <a:buChar char="•"/>
          </a:pPr>
          <a:r>
            <a:rPr lang="en-US" sz="1900" kern="1200">
              <a:latin typeface="Geography"/>
            </a:rPr>
            <a:t>Applies water to the battery compartment</a:t>
          </a:r>
        </a:p>
        <a:p>
          <a:pPr marL="171450" lvl="1" indent="-171450" algn="l" defTabSz="844550">
            <a:lnSpc>
              <a:spcPct val="90000"/>
            </a:lnSpc>
            <a:spcBef>
              <a:spcPct val="0"/>
            </a:spcBef>
            <a:spcAft>
              <a:spcPct val="15000"/>
            </a:spcAft>
            <a:buFont typeface="Arial" panose="020B0604020202020204" pitchFamily="34" charset="0"/>
            <a:buChar char="•"/>
          </a:pPr>
          <a:r>
            <a:rPr lang="en-US" sz="1900" kern="1200">
              <a:latin typeface="Geography"/>
            </a:rPr>
            <a:t>Minimizes exposures to firefighters</a:t>
          </a:r>
        </a:p>
        <a:p>
          <a:pPr marL="171450" lvl="1" indent="-171450" algn="l" defTabSz="844550">
            <a:lnSpc>
              <a:spcPct val="90000"/>
            </a:lnSpc>
            <a:spcBef>
              <a:spcPct val="0"/>
            </a:spcBef>
            <a:spcAft>
              <a:spcPct val="15000"/>
            </a:spcAft>
            <a:buFont typeface="Arial" panose="020B0604020202020204" pitchFamily="34" charset="0"/>
            <a:buChar char="•"/>
          </a:pPr>
          <a:r>
            <a:rPr lang="en-US" sz="1900" kern="1200">
              <a:latin typeface="Geography"/>
            </a:rPr>
            <a:t>Relatively easy to use</a:t>
          </a:r>
        </a:p>
      </dsp:txBody>
      <dsp:txXfrm>
        <a:off x="48" y="659716"/>
        <a:ext cx="4674245" cy="1721114"/>
      </dsp:txXfrm>
    </dsp:sp>
    <dsp:sp modelId="{B1F95248-986C-4460-BA38-23487CC81CB1}">
      <dsp:nvSpPr>
        <dsp:cNvPr id="0" name=""/>
        <dsp:cNvSpPr/>
      </dsp:nvSpPr>
      <dsp:spPr>
        <a:xfrm>
          <a:off x="5328688" y="29859"/>
          <a:ext cx="4674245" cy="629856"/>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US" sz="2800" b="1" kern="1200">
              <a:latin typeface="Geography"/>
            </a:rPr>
            <a:t>Cons</a:t>
          </a:r>
          <a:endParaRPr lang="en-US" sz="2800" kern="1200">
            <a:latin typeface="Geography"/>
          </a:endParaRPr>
        </a:p>
      </dsp:txBody>
      <dsp:txXfrm>
        <a:off x="5328688" y="29859"/>
        <a:ext cx="4674245" cy="629856"/>
      </dsp:txXfrm>
    </dsp:sp>
    <dsp:sp modelId="{1F9B4E0C-DCC9-4768-9C52-0BB8B3B687E9}">
      <dsp:nvSpPr>
        <dsp:cNvPr id="0" name=""/>
        <dsp:cNvSpPr/>
      </dsp:nvSpPr>
      <dsp:spPr>
        <a:xfrm>
          <a:off x="5328688" y="659716"/>
          <a:ext cx="4674245" cy="1721114"/>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Font typeface="Arial" panose="020B0604020202020204" pitchFamily="34" charset="0"/>
            <a:buChar char="•"/>
          </a:pPr>
          <a:r>
            <a:rPr lang="en-US" sz="1900" kern="1200"/>
            <a:t>Expensive</a:t>
          </a:r>
          <a:endParaRPr lang="en-US" sz="1900" kern="1200">
            <a:latin typeface="Geography"/>
          </a:endParaRPr>
        </a:p>
        <a:p>
          <a:pPr marL="171450" lvl="1" indent="-171450" algn="l" defTabSz="844550">
            <a:lnSpc>
              <a:spcPct val="90000"/>
            </a:lnSpc>
            <a:spcBef>
              <a:spcPct val="0"/>
            </a:spcBef>
            <a:spcAft>
              <a:spcPct val="15000"/>
            </a:spcAft>
            <a:buFont typeface="Arial" panose="020B0604020202020204" pitchFamily="34" charset="0"/>
            <a:buChar char="•"/>
          </a:pPr>
          <a:r>
            <a:rPr lang="en-US" sz="1900" kern="1200"/>
            <a:t>Does not access battery cells</a:t>
          </a:r>
        </a:p>
        <a:p>
          <a:pPr marL="171450" lvl="1" indent="-171450" algn="l" defTabSz="844550">
            <a:lnSpc>
              <a:spcPct val="90000"/>
            </a:lnSpc>
            <a:spcBef>
              <a:spcPct val="0"/>
            </a:spcBef>
            <a:spcAft>
              <a:spcPct val="15000"/>
            </a:spcAft>
            <a:buFont typeface="Arial" panose="020B0604020202020204" pitchFamily="34" charset="0"/>
            <a:buChar char="•"/>
          </a:pPr>
          <a:r>
            <a:rPr lang="en-US" sz="1900" kern="1200"/>
            <a:t>Uses a significant amount of water</a:t>
          </a:r>
        </a:p>
        <a:p>
          <a:pPr marL="171450" lvl="1" indent="-171450" algn="l" defTabSz="844550">
            <a:lnSpc>
              <a:spcPct val="90000"/>
            </a:lnSpc>
            <a:spcBef>
              <a:spcPct val="0"/>
            </a:spcBef>
            <a:spcAft>
              <a:spcPct val="15000"/>
            </a:spcAft>
            <a:buFont typeface="Arial" panose="020B0604020202020204" pitchFamily="34" charset="0"/>
            <a:buChar char="•"/>
          </a:pPr>
          <a:r>
            <a:rPr lang="en-US" sz="1900" kern="1200"/>
            <a:t>Requires vehicle to be elevated off the ground</a:t>
          </a:r>
        </a:p>
      </dsp:txBody>
      <dsp:txXfrm>
        <a:off x="5328688" y="659716"/>
        <a:ext cx="4674245" cy="172111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4D23B4-DDE8-4353-8CEE-136F0EF1CD17}">
      <dsp:nvSpPr>
        <dsp:cNvPr id="0" name=""/>
        <dsp:cNvSpPr/>
      </dsp:nvSpPr>
      <dsp:spPr>
        <a:xfrm>
          <a:off x="48" y="10753"/>
          <a:ext cx="4674245" cy="640224"/>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US" sz="2800" b="1" kern="1200">
              <a:latin typeface="Geography"/>
            </a:rPr>
            <a:t>Pros</a:t>
          </a:r>
          <a:endParaRPr lang="en-US" sz="2800" kern="1200">
            <a:latin typeface="Geography"/>
          </a:endParaRPr>
        </a:p>
      </dsp:txBody>
      <dsp:txXfrm>
        <a:off x="48" y="10753"/>
        <a:ext cx="4674245" cy="640224"/>
      </dsp:txXfrm>
    </dsp:sp>
    <dsp:sp modelId="{414088DE-F614-4807-9913-31781489C062}">
      <dsp:nvSpPr>
        <dsp:cNvPr id="0" name=""/>
        <dsp:cNvSpPr/>
      </dsp:nvSpPr>
      <dsp:spPr>
        <a:xfrm>
          <a:off x="48" y="650977"/>
          <a:ext cx="4674245" cy="1405440"/>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Font typeface="Arial" panose="020B0604020202020204" pitchFamily="34" charset="0"/>
            <a:buChar char="•"/>
          </a:pPr>
          <a:r>
            <a:rPr lang="en-US" sz="1900" kern="1200">
              <a:latin typeface="Geography"/>
            </a:rPr>
            <a:t>Moves vehicle without spinning wheels</a:t>
          </a:r>
        </a:p>
        <a:p>
          <a:pPr marL="171450" lvl="1" indent="-171450" algn="l" defTabSz="844550">
            <a:lnSpc>
              <a:spcPct val="90000"/>
            </a:lnSpc>
            <a:spcBef>
              <a:spcPct val="0"/>
            </a:spcBef>
            <a:spcAft>
              <a:spcPct val="15000"/>
            </a:spcAft>
            <a:buFont typeface="Arial" panose="020B0604020202020204" pitchFamily="34" charset="0"/>
            <a:buChar char="•"/>
          </a:pPr>
          <a:r>
            <a:rPr lang="en-US" sz="1900" kern="1200">
              <a:latin typeface="Geography"/>
            </a:rPr>
            <a:t>Can help move vehicles out of tight spaces</a:t>
          </a:r>
        </a:p>
        <a:p>
          <a:pPr marL="171450" lvl="1" indent="-171450" algn="l" defTabSz="844550">
            <a:lnSpc>
              <a:spcPct val="90000"/>
            </a:lnSpc>
            <a:spcBef>
              <a:spcPct val="0"/>
            </a:spcBef>
            <a:spcAft>
              <a:spcPct val="15000"/>
            </a:spcAft>
            <a:buFont typeface="Arial" panose="020B0604020202020204" pitchFamily="34" charset="0"/>
            <a:buChar char="•"/>
          </a:pPr>
          <a:r>
            <a:rPr lang="en-US" sz="1900" kern="1200">
              <a:latin typeface="Geography"/>
            </a:rPr>
            <a:t>Can help move vehicles away from exposures</a:t>
          </a:r>
        </a:p>
      </dsp:txBody>
      <dsp:txXfrm>
        <a:off x="48" y="650977"/>
        <a:ext cx="4674245" cy="1405440"/>
      </dsp:txXfrm>
    </dsp:sp>
    <dsp:sp modelId="{B1F95248-986C-4460-BA38-23487CC81CB1}">
      <dsp:nvSpPr>
        <dsp:cNvPr id="0" name=""/>
        <dsp:cNvSpPr/>
      </dsp:nvSpPr>
      <dsp:spPr>
        <a:xfrm>
          <a:off x="5328688" y="10753"/>
          <a:ext cx="4674245" cy="640224"/>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US" sz="2800" b="1" kern="1200">
              <a:latin typeface="Geography"/>
            </a:rPr>
            <a:t>Cons</a:t>
          </a:r>
          <a:endParaRPr lang="en-US" sz="2800" kern="1200">
            <a:latin typeface="Geography"/>
          </a:endParaRPr>
        </a:p>
      </dsp:txBody>
      <dsp:txXfrm>
        <a:off x="5328688" y="10753"/>
        <a:ext cx="4674245" cy="640224"/>
      </dsp:txXfrm>
    </dsp:sp>
    <dsp:sp modelId="{1F9B4E0C-DCC9-4768-9C52-0BB8B3B687E9}">
      <dsp:nvSpPr>
        <dsp:cNvPr id="0" name=""/>
        <dsp:cNvSpPr/>
      </dsp:nvSpPr>
      <dsp:spPr>
        <a:xfrm>
          <a:off x="5328688" y="650977"/>
          <a:ext cx="4674245" cy="1405440"/>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Font typeface="Arial" panose="020B0604020202020204" pitchFamily="34" charset="0"/>
            <a:buChar char="•"/>
          </a:pPr>
          <a:r>
            <a:rPr lang="en-US" sz="1900" kern="1200">
              <a:latin typeface="Geography"/>
            </a:rPr>
            <a:t>Not rated for all EV weights</a:t>
          </a:r>
        </a:p>
        <a:p>
          <a:pPr marL="171450" lvl="1" indent="-171450" algn="l" defTabSz="844550">
            <a:lnSpc>
              <a:spcPct val="90000"/>
            </a:lnSpc>
            <a:spcBef>
              <a:spcPct val="0"/>
            </a:spcBef>
            <a:spcAft>
              <a:spcPct val="15000"/>
            </a:spcAft>
            <a:buFont typeface="Arial" panose="020B0604020202020204" pitchFamily="34" charset="0"/>
            <a:buChar char="•"/>
          </a:pPr>
          <a:r>
            <a:rPr lang="en-US" sz="1900" kern="1200">
              <a:latin typeface="Geography"/>
            </a:rPr>
            <a:t>Turns vehicle into a very heavy free moving object</a:t>
          </a:r>
        </a:p>
      </dsp:txBody>
      <dsp:txXfrm>
        <a:off x="5328688" y="650977"/>
        <a:ext cx="4674245" cy="140544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4D23B4-DDE8-4353-8CEE-136F0EF1CD17}">
      <dsp:nvSpPr>
        <dsp:cNvPr id="0" name=""/>
        <dsp:cNvSpPr/>
      </dsp:nvSpPr>
      <dsp:spPr>
        <a:xfrm>
          <a:off x="54" y="9569"/>
          <a:ext cx="5203406" cy="623042"/>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US" sz="2800" b="1" kern="1200" dirty="0">
              <a:latin typeface="Geography"/>
            </a:rPr>
            <a:t>Pros</a:t>
          </a:r>
          <a:endParaRPr lang="en-US" sz="2800" kern="1200" dirty="0">
            <a:latin typeface="Geography"/>
          </a:endParaRPr>
        </a:p>
      </dsp:txBody>
      <dsp:txXfrm>
        <a:off x="54" y="9569"/>
        <a:ext cx="5203406" cy="623042"/>
      </dsp:txXfrm>
    </dsp:sp>
    <dsp:sp modelId="{414088DE-F614-4807-9913-31781489C062}">
      <dsp:nvSpPr>
        <dsp:cNvPr id="0" name=""/>
        <dsp:cNvSpPr/>
      </dsp:nvSpPr>
      <dsp:spPr>
        <a:xfrm>
          <a:off x="54" y="632612"/>
          <a:ext cx="5203406" cy="2086199"/>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Font typeface="Arial" panose="020B0604020202020204" pitchFamily="34" charset="0"/>
            <a:buChar char="•"/>
          </a:pPr>
          <a:r>
            <a:rPr lang="en-US" sz="2000" kern="1200" dirty="0">
              <a:latin typeface="Geography"/>
            </a:rPr>
            <a:t>Can work on traditional fuels</a:t>
          </a:r>
        </a:p>
        <a:p>
          <a:pPr marL="228600" lvl="1" indent="-228600" algn="l" defTabSz="889000">
            <a:lnSpc>
              <a:spcPct val="90000"/>
            </a:lnSpc>
            <a:spcBef>
              <a:spcPct val="0"/>
            </a:spcBef>
            <a:spcAft>
              <a:spcPct val="15000"/>
            </a:spcAft>
            <a:buFont typeface="Arial" panose="020B0604020202020204" pitchFamily="34" charset="0"/>
            <a:buChar char="•"/>
          </a:pPr>
          <a:r>
            <a:rPr lang="en-US" sz="2000" kern="1200" dirty="0">
              <a:latin typeface="Geography"/>
            </a:rPr>
            <a:t>Could coat an exposed area and reduce radiant heat exposure</a:t>
          </a:r>
        </a:p>
        <a:p>
          <a:pPr marL="228600" lvl="1" indent="-228600" algn="l" defTabSz="889000">
            <a:lnSpc>
              <a:spcPct val="90000"/>
            </a:lnSpc>
            <a:spcBef>
              <a:spcPct val="0"/>
            </a:spcBef>
            <a:spcAft>
              <a:spcPct val="15000"/>
            </a:spcAft>
            <a:buFont typeface="Arial" panose="020B0604020202020204" pitchFamily="34" charset="0"/>
            <a:buChar char="•"/>
          </a:pPr>
          <a:r>
            <a:rPr lang="en-US" sz="2000" kern="1200" dirty="0">
              <a:latin typeface="Geography"/>
            </a:rPr>
            <a:t>Could assist with smothering a fire beyond water capability</a:t>
          </a:r>
        </a:p>
      </dsp:txBody>
      <dsp:txXfrm>
        <a:off x="54" y="632612"/>
        <a:ext cx="5203406" cy="2086199"/>
      </dsp:txXfrm>
    </dsp:sp>
    <dsp:sp modelId="{B1F95248-986C-4460-BA38-23487CC81CB1}">
      <dsp:nvSpPr>
        <dsp:cNvPr id="0" name=""/>
        <dsp:cNvSpPr/>
      </dsp:nvSpPr>
      <dsp:spPr>
        <a:xfrm>
          <a:off x="5931937" y="9569"/>
          <a:ext cx="5203406" cy="623042"/>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US" sz="2800" b="1" kern="1200" dirty="0">
              <a:latin typeface="Geography"/>
            </a:rPr>
            <a:t>Cons</a:t>
          </a:r>
          <a:endParaRPr lang="en-US" sz="2800" kern="1200" dirty="0">
            <a:latin typeface="Geography"/>
          </a:endParaRPr>
        </a:p>
      </dsp:txBody>
      <dsp:txXfrm>
        <a:off x="5931937" y="9569"/>
        <a:ext cx="5203406" cy="623042"/>
      </dsp:txXfrm>
    </dsp:sp>
    <dsp:sp modelId="{1F9B4E0C-DCC9-4768-9C52-0BB8B3B687E9}">
      <dsp:nvSpPr>
        <dsp:cNvPr id="0" name=""/>
        <dsp:cNvSpPr/>
      </dsp:nvSpPr>
      <dsp:spPr>
        <a:xfrm>
          <a:off x="5931937" y="632612"/>
          <a:ext cx="5203406" cy="2086199"/>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Font typeface="Arial" panose="020B0604020202020204" pitchFamily="34" charset="0"/>
            <a:buChar char="•"/>
          </a:pPr>
          <a:r>
            <a:rPr lang="en-US" sz="2000" kern="1200" dirty="0">
              <a:latin typeface="Geography"/>
            </a:rPr>
            <a:t>Battery fires cannot be smothered</a:t>
          </a:r>
        </a:p>
        <a:p>
          <a:pPr marL="228600" lvl="1" indent="-228600" algn="l" defTabSz="889000">
            <a:lnSpc>
              <a:spcPct val="90000"/>
            </a:lnSpc>
            <a:spcBef>
              <a:spcPct val="0"/>
            </a:spcBef>
            <a:spcAft>
              <a:spcPct val="15000"/>
            </a:spcAft>
            <a:buFont typeface="Arial" panose="020B0604020202020204" pitchFamily="34" charset="0"/>
            <a:buChar char="•"/>
          </a:pPr>
          <a:r>
            <a:rPr lang="en-US" sz="2000" kern="1200" dirty="0">
              <a:latin typeface="Geography"/>
            </a:rPr>
            <a:t>Requires access to the battery cells</a:t>
          </a:r>
        </a:p>
        <a:p>
          <a:pPr marL="228600" lvl="1" indent="-228600" algn="l" defTabSz="889000">
            <a:lnSpc>
              <a:spcPct val="90000"/>
            </a:lnSpc>
            <a:spcBef>
              <a:spcPct val="0"/>
            </a:spcBef>
            <a:spcAft>
              <a:spcPct val="15000"/>
            </a:spcAft>
            <a:buFont typeface="Arial" panose="020B0604020202020204" pitchFamily="34" charset="0"/>
            <a:buChar char="•"/>
          </a:pPr>
          <a:r>
            <a:rPr lang="en-US" sz="2000" kern="1200" dirty="0">
              <a:latin typeface="Geography"/>
            </a:rPr>
            <a:t>May reduce access of water to tight spaces by increasing surface area/volume of material being applied</a:t>
          </a:r>
        </a:p>
        <a:p>
          <a:pPr marL="228600" lvl="1" indent="-228600" algn="l" defTabSz="889000">
            <a:lnSpc>
              <a:spcPct val="90000"/>
            </a:lnSpc>
            <a:spcBef>
              <a:spcPct val="0"/>
            </a:spcBef>
            <a:spcAft>
              <a:spcPct val="15000"/>
            </a:spcAft>
            <a:buFont typeface="Arial" panose="020B0604020202020204" pitchFamily="34" charset="0"/>
            <a:buChar char="•"/>
          </a:pPr>
          <a:endParaRPr lang="en-US" sz="2000" kern="1200" dirty="0">
            <a:latin typeface="Geography"/>
          </a:endParaRPr>
        </a:p>
      </dsp:txBody>
      <dsp:txXfrm>
        <a:off x="5931937" y="632612"/>
        <a:ext cx="5203406" cy="208619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4D23B4-DDE8-4353-8CEE-136F0EF1CD17}">
      <dsp:nvSpPr>
        <dsp:cNvPr id="0" name=""/>
        <dsp:cNvSpPr/>
      </dsp:nvSpPr>
      <dsp:spPr>
        <a:xfrm>
          <a:off x="48" y="41670"/>
          <a:ext cx="4674245" cy="618984"/>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US" sz="2800" b="1" kern="1200">
              <a:latin typeface="Geography"/>
            </a:rPr>
            <a:t>Pros</a:t>
          </a:r>
          <a:endParaRPr lang="en-US" sz="2800" kern="1200">
            <a:latin typeface="Geography"/>
          </a:endParaRPr>
        </a:p>
      </dsp:txBody>
      <dsp:txXfrm>
        <a:off x="48" y="41670"/>
        <a:ext cx="4674245" cy="618984"/>
      </dsp:txXfrm>
    </dsp:sp>
    <dsp:sp modelId="{414088DE-F614-4807-9913-31781489C062}">
      <dsp:nvSpPr>
        <dsp:cNvPr id="0" name=""/>
        <dsp:cNvSpPr/>
      </dsp:nvSpPr>
      <dsp:spPr>
        <a:xfrm>
          <a:off x="48" y="660654"/>
          <a:ext cx="4674245" cy="1539945"/>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Font typeface="Arial" panose="020B0604020202020204" pitchFamily="34" charset="0"/>
            <a:buChar char="•"/>
          </a:pPr>
          <a:r>
            <a:rPr lang="en-US" sz="1700" kern="1200">
              <a:latin typeface="Geography"/>
            </a:rPr>
            <a:t>Contains runoff… mostly</a:t>
          </a:r>
        </a:p>
        <a:p>
          <a:pPr marL="171450" lvl="1" indent="-171450" algn="l" defTabSz="755650">
            <a:lnSpc>
              <a:spcPct val="90000"/>
            </a:lnSpc>
            <a:spcBef>
              <a:spcPct val="0"/>
            </a:spcBef>
            <a:spcAft>
              <a:spcPct val="15000"/>
            </a:spcAft>
            <a:buFont typeface="Arial" panose="020B0604020202020204" pitchFamily="34" charset="0"/>
            <a:buChar char="•"/>
          </a:pPr>
          <a:r>
            <a:rPr lang="en-US" sz="1700" kern="1200">
              <a:latin typeface="Geography"/>
            </a:rPr>
            <a:t>Cools battery pack and reduce radiant heat threat</a:t>
          </a:r>
        </a:p>
        <a:p>
          <a:pPr marL="171450" lvl="1" indent="-171450" algn="l" defTabSz="755650">
            <a:lnSpc>
              <a:spcPct val="90000"/>
            </a:lnSpc>
            <a:spcBef>
              <a:spcPct val="0"/>
            </a:spcBef>
            <a:spcAft>
              <a:spcPct val="15000"/>
            </a:spcAft>
            <a:buFont typeface="Arial" panose="020B0604020202020204" pitchFamily="34" charset="0"/>
            <a:buChar char="•"/>
          </a:pPr>
          <a:r>
            <a:rPr lang="en-US" sz="1700" kern="1200">
              <a:latin typeface="Geography"/>
            </a:rPr>
            <a:t>Buy time for removal plan</a:t>
          </a:r>
        </a:p>
        <a:p>
          <a:pPr marL="171450" lvl="1" indent="-171450" algn="l" defTabSz="755650">
            <a:lnSpc>
              <a:spcPct val="90000"/>
            </a:lnSpc>
            <a:spcBef>
              <a:spcPct val="0"/>
            </a:spcBef>
            <a:spcAft>
              <a:spcPct val="15000"/>
            </a:spcAft>
            <a:buFont typeface="Arial" panose="020B0604020202020204" pitchFamily="34" charset="0"/>
            <a:buChar char="•"/>
          </a:pPr>
          <a:r>
            <a:rPr lang="en-US" sz="1700" kern="1200">
              <a:latin typeface="Geography"/>
            </a:rPr>
            <a:t>Relatively quick to deploy anywhere</a:t>
          </a:r>
        </a:p>
      </dsp:txBody>
      <dsp:txXfrm>
        <a:off x="48" y="660654"/>
        <a:ext cx="4674245" cy="1539945"/>
      </dsp:txXfrm>
    </dsp:sp>
    <dsp:sp modelId="{B1F95248-986C-4460-BA38-23487CC81CB1}">
      <dsp:nvSpPr>
        <dsp:cNvPr id="0" name=""/>
        <dsp:cNvSpPr/>
      </dsp:nvSpPr>
      <dsp:spPr>
        <a:xfrm>
          <a:off x="5328688" y="41670"/>
          <a:ext cx="4674245" cy="618984"/>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US" sz="2800" b="1" kern="1200">
              <a:latin typeface="Geography"/>
            </a:rPr>
            <a:t>Cons</a:t>
          </a:r>
          <a:endParaRPr lang="en-US" sz="2800" kern="1200">
            <a:latin typeface="Geography"/>
          </a:endParaRPr>
        </a:p>
      </dsp:txBody>
      <dsp:txXfrm>
        <a:off x="5328688" y="41670"/>
        <a:ext cx="4674245" cy="618984"/>
      </dsp:txXfrm>
    </dsp:sp>
    <dsp:sp modelId="{1F9B4E0C-DCC9-4768-9C52-0BB8B3B687E9}">
      <dsp:nvSpPr>
        <dsp:cNvPr id="0" name=""/>
        <dsp:cNvSpPr/>
      </dsp:nvSpPr>
      <dsp:spPr>
        <a:xfrm>
          <a:off x="5328688" y="660654"/>
          <a:ext cx="4674245" cy="1539945"/>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Font typeface="Arial" panose="020B0604020202020204" pitchFamily="34" charset="0"/>
            <a:buChar char="•"/>
          </a:pPr>
          <a:r>
            <a:rPr lang="en-US" sz="1700" kern="1200">
              <a:latin typeface="Geography"/>
              <a:cs typeface="Calibri" panose="020F0502020204030204" pitchFamily="34" charset="0"/>
            </a:rPr>
            <a:t>Water needs to be managed</a:t>
          </a:r>
          <a:endParaRPr lang="en-US" sz="1700" kern="1200">
            <a:latin typeface="Geography"/>
          </a:endParaRPr>
        </a:p>
        <a:p>
          <a:pPr marL="171450" lvl="1" indent="-171450" algn="l" defTabSz="755650">
            <a:lnSpc>
              <a:spcPct val="90000"/>
            </a:lnSpc>
            <a:spcBef>
              <a:spcPct val="0"/>
            </a:spcBef>
            <a:spcAft>
              <a:spcPct val="15000"/>
            </a:spcAft>
            <a:buFont typeface="Arial" panose="020B0604020202020204" pitchFamily="34" charset="0"/>
            <a:buChar char="•"/>
          </a:pPr>
          <a:r>
            <a:rPr lang="en-US" sz="1700" kern="1200">
              <a:latin typeface="Geography"/>
              <a:cs typeface="Calibri" panose="020F0502020204030204" pitchFamily="34" charset="0"/>
            </a:rPr>
            <a:t>Vehicle will likely reignite at a later time</a:t>
          </a:r>
        </a:p>
        <a:p>
          <a:pPr marL="171450" lvl="1" indent="-171450" algn="l" defTabSz="755650">
            <a:lnSpc>
              <a:spcPct val="90000"/>
            </a:lnSpc>
            <a:spcBef>
              <a:spcPct val="0"/>
            </a:spcBef>
            <a:spcAft>
              <a:spcPct val="15000"/>
            </a:spcAft>
            <a:buFont typeface="Arial" panose="020B0604020202020204" pitchFamily="34" charset="0"/>
            <a:buChar char="•"/>
          </a:pPr>
          <a:r>
            <a:rPr lang="en-US" sz="1700" kern="1200">
              <a:latin typeface="Geography"/>
              <a:cs typeface="Calibri" panose="020F0502020204030204" pitchFamily="34" charset="0"/>
            </a:rPr>
            <a:t>Water exposure to batteries may cause further battery damage to uninvolved batteries</a:t>
          </a:r>
        </a:p>
        <a:p>
          <a:pPr marL="171450" lvl="1" indent="-171450" algn="l" defTabSz="755650">
            <a:lnSpc>
              <a:spcPct val="90000"/>
            </a:lnSpc>
            <a:spcBef>
              <a:spcPct val="0"/>
            </a:spcBef>
            <a:spcAft>
              <a:spcPct val="15000"/>
            </a:spcAft>
            <a:buFont typeface="Arial" panose="020B0604020202020204" pitchFamily="34" charset="0"/>
            <a:buChar char="•"/>
          </a:pPr>
          <a:r>
            <a:rPr lang="en-US" sz="1700" kern="1200">
              <a:latin typeface="Geography"/>
              <a:cs typeface="Calibri" panose="020F0502020204030204" pitchFamily="34" charset="0"/>
            </a:rPr>
            <a:t>Does not remove vehicle from area</a:t>
          </a:r>
        </a:p>
      </dsp:txBody>
      <dsp:txXfrm>
        <a:off x="5328688" y="660654"/>
        <a:ext cx="4674245" cy="153994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4D23B4-DDE8-4353-8CEE-136F0EF1CD17}">
      <dsp:nvSpPr>
        <dsp:cNvPr id="0" name=""/>
        <dsp:cNvSpPr/>
      </dsp:nvSpPr>
      <dsp:spPr>
        <a:xfrm>
          <a:off x="57" y="55294"/>
          <a:ext cx="5495186" cy="623669"/>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US" sz="2800" b="1" kern="1200">
              <a:latin typeface="Geography"/>
            </a:rPr>
            <a:t>Pros</a:t>
          </a:r>
          <a:endParaRPr lang="en-US" sz="2800" kern="1200">
            <a:latin typeface="Geography"/>
          </a:endParaRPr>
        </a:p>
      </dsp:txBody>
      <dsp:txXfrm>
        <a:off x="57" y="55294"/>
        <a:ext cx="5495186" cy="623669"/>
      </dsp:txXfrm>
    </dsp:sp>
    <dsp:sp modelId="{414088DE-F614-4807-9913-31781489C062}">
      <dsp:nvSpPr>
        <dsp:cNvPr id="0" name=""/>
        <dsp:cNvSpPr/>
      </dsp:nvSpPr>
      <dsp:spPr>
        <a:xfrm>
          <a:off x="57" y="678964"/>
          <a:ext cx="5495186" cy="2174040"/>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Font typeface="Arial" panose="020B0604020202020204" pitchFamily="34" charset="0"/>
            <a:buChar char="•"/>
          </a:pPr>
          <a:r>
            <a:rPr lang="en-US" sz="1600" kern="1200">
              <a:latin typeface="Geography"/>
            </a:rPr>
            <a:t>Remove vehicle on fire from unwanted location</a:t>
          </a:r>
        </a:p>
        <a:p>
          <a:pPr marL="171450" lvl="1" indent="-171450" algn="l" defTabSz="711200">
            <a:lnSpc>
              <a:spcPct val="90000"/>
            </a:lnSpc>
            <a:spcBef>
              <a:spcPct val="0"/>
            </a:spcBef>
            <a:spcAft>
              <a:spcPct val="15000"/>
            </a:spcAft>
            <a:buFont typeface="Arial" panose="020B0604020202020204" pitchFamily="34" charset="0"/>
            <a:buChar char="•"/>
          </a:pPr>
          <a:r>
            <a:rPr lang="en-US" sz="1600" kern="1200">
              <a:latin typeface="Geography"/>
            </a:rPr>
            <a:t>Cool battery pack and reduce risk of battery projectiles</a:t>
          </a:r>
        </a:p>
        <a:p>
          <a:pPr marL="171450" lvl="1" indent="-171450" algn="l" defTabSz="711200">
            <a:lnSpc>
              <a:spcPct val="90000"/>
            </a:lnSpc>
            <a:spcBef>
              <a:spcPct val="0"/>
            </a:spcBef>
            <a:spcAft>
              <a:spcPct val="15000"/>
            </a:spcAft>
            <a:buFont typeface="Arial" panose="020B0604020202020204" pitchFamily="34" charset="0"/>
            <a:buChar char="•"/>
          </a:pPr>
          <a:r>
            <a:rPr lang="en-US" sz="1600" kern="1200">
              <a:latin typeface="Geography"/>
            </a:rPr>
            <a:t>Provide a storage tool for tow yards to reduce required footprint for storage/staging</a:t>
          </a:r>
        </a:p>
        <a:p>
          <a:pPr marL="171450" lvl="1" indent="-171450" algn="l" defTabSz="711200">
            <a:lnSpc>
              <a:spcPct val="90000"/>
            </a:lnSpc>
            <a:spcBef>
              <a:spcPct val="0"/>
            </a:spcBef>
            <a:spcAft>
              <a:spcPct val="15000"/>
            </a:spcAft>
            <a:buFont typeface="Arial" panose="020B0604020202020204" pitchFamily="34" charset="0"/>
            <a:buChar char="•"/>
          </a:pPr>
          <a:r>
            <a:rPr lang="en-US" sz="1600" kern="1200">
              <a:latin typeface="Geography"/>
            </a:rPr>
            <a:t>Some are high tech with monitors, sensors, sprinklers, etc.</a:t>
          </a:r>
        </a:p>
      </dsp:txBody>
      <dsp:txXfrm>
        <a:off x="57" y="678964"/>
        <a:ext cx="5495186" cy="2174040"/>
      </dsp:txXfrm>
    </dsp:sp>
    <dsp:sp modelId="{B1F95248-986C-4460-BA38-23487CC81CB1}">
      <dsp:nvSpPr>
        <dsp:cNvPr id="0" name=""/>
        <dsp:cNvSpPr/>
      </dsp:nvSpPr>
      <dsp:spPr>
        <a:xfrm>
          <a:off x="6264570" y="55294"/>
          <a:ext cx="5495186" cy="623669"/>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US" sz="2800" b="1" kern="1200">
              <a:latin typeface="Geography"/>
            </a:rPr>
            <a:t>Cons</a:t>
          </a:r>
          <a:endParaRPr lang="en-US" sz="2800" kern="1200">
            <a:latin typeface="Geography"/>
          </a:endParaRPr>
        </a:p>
      </dsp:txBody>
      <dsp:txXfrm>
        <a:off x="6264570" y="55294"/>
        <a:ext cx="5495186" cy="623669"/>
      </dsp:txXfrm>
    </dsp:sp>
    <dsp:sp modelId="{1F9B4E0C-DCC9-4768-9C52-0BB8B3B687E9}">
      <dsp:nvSpPr>
        <dsp:cNvPr id="0" name=""/>
        <dsp:cNvSpPr/>
      </dsp:nvSpPr>
      <dsp:spPr>
        <a:xfrm>
          <a:off x="6264570" y="678964"/>
          <a:ext cx="5495186" cy="2174040"/>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Font typeface="Arial" panose="020B0604020202020204" pitchFamily="34" charset="0"/>
            <a:buChar char="•"/>
          </a:pPr>
          <a:r>
            <a:rPr lang="en-US" sz="1600" kern="1200">
              <a:latin typeface="Geography"/>
            </a:rPr>
            <a:t>Water needs to be managed</a:t>
          </a:r>
        </a:p>
        <a:p>
          <a:pPr marL="171450" lvl="1" indent="-171450" algn="l" defTabSz="711200">
            <a:lnSpc>
              <a:spcPct val="90000"/>
            </a:lnSpc>
            <a:spcBef>
              <a:spcPct val="0"/>
            </a:spcBef>
            <a:spcAft>
              <a:spcPct val="15000"/>
            </a:spcAft>
            <a:buFont typeface="Arial" panose="020B0604020202020204" pitchFamily="34" charset="0"/>
            <a:buChar char="•"/>
          </a:pPr>
          <a:r>
            <a:rPr lang="en-US" sz="1600" kern="1200">
              <a:latin typeface="Geography"/>
            </a:rPr>
            <a:t>Vehicle will likely reignite at a later time</a:t>
          </a:r>
        </a:p>
        <a:p>
          <a:pPr marL="171450" lvl="1" indent="-171450" algn="l" defTabSz="711200">
            <a:lnSpc>
              <a:spcPct val="90000"/>
            </a:lnSpc>
            <a:spcBef>
              <a:spcPct val="0"/>
            </a:spcBef>
            <a:spcAft>
              <a:spcPct val="15000"/>
            </a:spcAft>
            <a:buFont typeface="Arial" panose="020B0604020202020204" pitchFamily="34" charset="0"/>
            <a:buChar char="•"/>
          </a:pPr>
          <a:r>
            <a:rPr lang="en-US" sz="1600" kern="1200">
              <a:latin typeface="Geography"/>
            </a:rPr>
            <a:t>Water exposure to batteries may cause further battery damage to uninvolved batteries</a:t>
          </a:r>
        </a:p>
        <a:p>
          <a:pPr marL="171450" lvl="1" indent="-171450" algn="l" defTabSz="711200">
            <a:lnSpc>
              <a:spcPct val="90000"/>
            </a:lnSpc>
            <a:spcBef>
              <a:spcPct val="0"/>
            </a:spcBef>
            <a:spcAft>
              <a:spcPct val="15000"/>
            </a:spcAft>
            <a:buFont typeface="Arial" panose="020B0604020202020204" pitchFamily="34" charset="0"/>
            <a:buChar char="•"/>
          </a:pPr>
          <a:r>
            <a:rPr lang="en-US" sz="1600" kern="1200">
              <a:latin typeface="Geography"/>
            </a:rPr>
            <a:t>Requires tow company to transport a container with DDR batteries under water</a:t>
          </a:r>
        </a:p>
        <a:p>
          <a:pPr marL="342900" lvl="2" indent="-171450" algn="l" defTabSz="711200">
            <a:lnSpc>
              <a:spcPct val="90000"/>
            </a:lnSpc>
            <a:spcBef>
              <a:spcPct val="0"/>
            </a:spcBef>
            <a:spcAft>
              <a:spcPct val="15000"/>
            </a:spcAft>
            <a:buFont typeface="Arial" panose="020B0604020202020204" pitchFamily="34" charset="0"/>
            <a:buChar char="•"/>
          </a:pPr>
          <a:r>
            <a:rPr lang="en-US" sz="1600" kern="1200">
              <a:latin typeface="Geography"/>
            </a:rPr>
            <a:t>Is there a permitting or hazmat waiver required? Is there going to be?</a:t>
          </a:r>
        </a:p>
      </dsp:txBody>
      <dsp:txXfrm>
        <a:off x="6264570" y="678964"/>
        <a:ext cx="5495186" cy="217404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4D23B4-DDE8-4353-8CEE-136F0EF1CD17}">
      <dsp:nvSpPr>
        <dsp:cNvPr id="0" name=""/>
        <dsp:cNvSpPr/>
      </dsp:nvSpPr>
      <dsp:spPr>
        <a:xfrm>
          <a:off x="48" y="5898"/>
          <a:ext cx="4674245" cy="777600"/>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b="1" kern="1200">
              <a:latin typeface="Geography"/>
            </a:rPr>
            <a:t>Pros</a:t>
          </a:r>
          <a:endParaRPr lang="en-US" sz="2400" kern="1200">
            <a:latin typeface="Geography"/>
          </a:endParaRPr>
        </a:p>
      </dsp:txBody>
      <dsp:txXfrm>
        <a:off x="48" y="5898"/>
        <a:ext cx="4674245" cy="777600"/>
      </dsp:txXfrm>
    </dsp:sp>
    <dsp:sp modelId="{414088DE-F614-4807-9913-31781489C062}">
      <dsp:nvSpPr>
        <dsp:cNvPr id="0" name=""/>
        <dsp:cNvSpPr/>
      </dsp:nvSpPr>
      <dsp:spPr>
        <a:xfrm>
          <a:off x="48" y="783498"/>
          <a:ext cx="4674245" cy="1630529"/>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kern="1200">
              <a:latin typeface="Geography"/>
            </a:rPr>
            <a:t>Remove BESS or vehicles from unwanted location</a:t>
          </a:r>
        </a:p>
        <a:p>
          <a:pPr marL="171450" lvl="1" indent="-171450" algn="l" defTabSz="800100">
            <a:lnSpc>
              <a:spcPct val="90000"/>
            </a:lnSpc>
            <a:spcBef>
              <a:spcPct val="0"/>
            </a:spcBef>
            <a:spcAft>
              <a:spcPct val="15000"/>
            </a:spcAft>
            <a:buFont typeface="Arial" panose="020B0604020202020204" pitchFamily="34" charset="0"/>
            <a:buChar char="•"/>
          </a:pPr>
          <a:r>
            <a:rPr lang="en-US" sz="1800" kern="1200">
              <a:latin typeface="Geography"/>
            </a:rPr>
            <a:t>Upright heavy equipment</a:t>
          </a:r>
        </a:p>
        <a:p>
          <a:pPr marL="171450" lvl="1" indent="-171450" algn="l" defTabSz="800100">
            <a:lnSpc>
              <a:spcPct val="90000"/>
            </a:lnSpc>
            <a:spcBef>
              <a:spcPct val="0"/>
            </a:spcBef>
            <a:spcAft>
              <a:spcPct val="15000"/>
            </a:spcAft>
            <a:buFont typeface="Arial" panose="020B0604020202020204" pitchFamily="34" charset="0"/>
            <a:buChar char="•"/>
          </a:pPr>
          <a:r>
            <a:rPr lang="en-US" sz="1800" kern="1200">
              <a:latin typeface="Geography"/>
            </a:rPr>
            <a:t>Reduce impact to commerce</a:t>
          </a:r>
        </a:p>
        <a:p>
          <a:pPr marL="171450" lvl="1" indent="-171450" algn="l" defTabSz="800100">
            <a:lnSpc>
              <a:spcPct val="90000"/>
            </a:lnSpc>
            <a:spcBef>
              <a:spcPct val="0"/>
            </a:spcBef>
            <a:spcAft>
              <a:spcPct val="15000"/>
            </a:spcAft>
            <a:buFont typeface="Arial" panose="020B0604020202020204" pitchFamily="34" charset="0"/>
            <a:buChar char="•"/>
          </a:pPr>
          <a:r>
            <a:rPr lang="en-US" sz="1800" kern="1200">
              <a:latin typeface="Geography"/>
            </a:rPr>
            <a:t>Reduce exposure to public</a:t>
          </a:r>
        </a:p>
      </dsp:txBody>
      <dsp:txXfrm>
        <a:off x="48" y="783498"/>
        <a:ext cx="4674245" cy="1630529"/>
      </dsp:txXfrm>
    </dsp:sp>
    <dsp:sp modelId="{B1F95248-986C-4460-BA38-23487CC81CB1}">
      <dsp:nvSpPr>
        <dsp:cNvPr id="0" name=""/>
        <dsp:cNvSpPr/>
      </dsp:nvSpPr>
      <dsp:spPr>
        <a:xfrm>
          <a:off x="5328688" y="5898"/>
          <a:ext cx="4674245" cy="777600"/>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b="1" kern="1200">
              <a:latin typeface="Geography"/>
            </a:rPr>
            <a:t>Cons</a:t>
          </a:r>
          <a:endParaRPr lang="en-US" sz="2400" kern="1200">
            <a:latin typeface="Geography"/>
          </a:endParaRPr>
        </a:p>
      </dsp:txBody>
      <dsp:txXfrm>
        <a:off x="5328688" y="5898"/>
        <a:ext cx="4674245" cy="777600"/>
      </dsp:txXfrm>
    </dsp:sp>
    <dsp:sp modelId="{1F9B4E0C-DCC9-4768-9C52-0BB8B3B687E9}">
      <dsp:nvSpPr>
        <dsp:cNvPr id="0" name=""/>
        <dsp:cNvSpPr/>
      </dsp:nvSpPr>
      <dsp:spPr>
        <a:xfrm>
          <a:off x="5328688" y="783498"/>
          <a:ext cx="4674245" cy="1630529"/>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kern="1200"/>
            <a:t>Expensive</a:t>
          </a:r>
          <a:endParaRPr lang="en-US" sz="1800" kern="1200">
            <a:latin typeface="Geography"/>
          </a:endParaRPr>
        </a:p>
        <a:p>
          <a:pPr marL="171450" lvl="1" indent="-171450" algn="l" defTabSz="800100">
            <a:lnSpc>
              <a:spcPct val="90000"/>
            </a:lnSpc>
            <a:spcBef>
              <a:spcPct val="0"/>
            </a:spcBef>
            <a:spcAft>
              <a:spcPct val="15000"/>
            </a:spcAft>
            <a:buFont typeface="Arial" panose="020B0604020202020204" pitchFamily="34" charset="0"/>
            <a:buChar char="•"/>
          </a:pPr>
          <a:r>
            <a:rPr lang="en-US" sz="1800" kern="1200"/>
            <a:t>Maintenance costs</a:t>
          </a:r>
        </a:p>
        <a:p>
          <a:pPr marL="171450" lvl="1" indent="-171450" algn="l" defTabSz="800100">
            <a:lnSpc>
              <a:spcPct val="90000"/>
            </a:lnSpc>
            <a:spcBef>
              <a:spcPct val="0"/>
            </a:spcBef>
            <a:spcAft>
              <a:spcPct val="15000"/>
            </a:spcAft>
            <a:buFont typeface="Arial" panose="020B0604020202020204" pitchFamily="34" charset="0"/>
            <a:buChar char="•"/>
          </a:pPr>
          <a:r>
            <a:rPr lang="en-US" sz="1800" kern="1200"/>
            <a:t>Requires training and licensing for operations</a:t>
          </a:r>
        </a:p>
        <a:p>
          <a:pPr marL="171450" lvl="1" indent="-171450" algn="l" defTabSz="800100">
            <a:lnSpc>
              <a:spcPct val="90000"/>
            </a:lnSpc>
            <a:spcBef>
              <a:spcPct val="0"/>
            </a:spcBef>
            <a:spcAft>
              <a:spcPct val="15000"/>
            </a:spcAft>
            <a:buFont typeface="Arial" panose="020B0604020202020204" pitchFamily="34" charset="0"/>
            <a:buChar char="•"/>
          </a:pPr>
          <a:r>
            <a:rPr lang="en-US" sz="1800" kern="1200"/>
            <a:t>Staffing/Cross Staffing challenges</a:t>
          </a:r>
        </a:p>
      </dsp:txBody>
      <dsp:txXfrm>
        <a:off x="5328688" y="783498"/>
        <a:ext cx="4674245" cy="163052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4D23B4-DDE8-4353-8CEE-136F0EF1CD17}">
      <dsp:nvSpPr>
        <dsp:cNvPr id="0" name=""/>
        <dsp:cNvSpPr/>
      </dsp:nvSpPr>
      <dsp:spPr>
        <a:xfrm>
          <a:off x="48" y="17508"/>
          <a:ext cx="4674245" cy="633600"/>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b="1" kern="1200">
              <a:latin typeface="Geography"/>
            </a:rPr>
            <a:t>Pros</a:t>
          </a:r>
          <a:endParaRPr lang="en-US" sz="2400" kern="1200">
            <a:latin typeface="Geography"/>
          </a:endParaRPr>
        </a:p>
      </dsp:txBody>
      <dsp:txXfrm>
        <a:off x="48" y="17508"/>
        <a:ext cx="4674245" cy="633600"/>
      </dsp:txXfrm>
    </dsp:sp>
    <dsp:sp modelId="{414088DE-F614-4807-9913-31781489C062}">
      <dsp:nvSpPr>
        <dsp:cNvPr id="0" name=""/>
        <dsp:cNvSpPr/>
      </dsp:nvSpPr>
      <dsp:spPr>
        <a:xfrm>
          <a:off x="48" y="651108"/>
          <a:ext cx="4674245" cy="1751309"/>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Font typeface="Arial" panose="020B0604020202020204" pitchFamily="34" charset="0"/>
            <a:buChar char="•"/>
          </a:pPr>
          <a:r>
            <a:rPr lang="en-US" sz="1600" kern="1200">
              <a:latin typeface="Geography"/>
            </a:rPr>
            <a:t>DOT Special Permit</a:t>
          </a:r>
        </a:p>
        <a:p>
          <a:pPr marL="342900" lvl="2" indent="-171450" algn="l" defTabSz="711200">
            <a:lnSpc>
              <a:spcPct val="90000"/>
            </a:lnSpc>
            <a:spcBef>
              <a:spcPct val="0"/>
            </a:spcBef>
            <a:spcAft>
              <a:spcPct val="15000"/>
            </a:spcAft>
            <a:buFont typeface="Arial" panose="020B0604020202020204" pitchFamily="34" charset="0"/>
            <a:buChar char="•"/>
          </a:pPr>
          <a:r>
            <a:rPr lang="en-US" sz="1600" kern="1200">
              <a:latin typeface="Geography"/>
            </a:rPr>
            <a:t>Packaging of multiple cells up to 2.6 kWh</a:t>
          </a:r>
        </a:p>
        <a:p>
          <a:pPr marL="171450" lvl="1" indent="-171450" algn="l" defTabSz="711200">
            <a:lnSpc>
              <a:spcPct val="90000"/>
            </a:lnSpc>
            <a:spcBef>
              <a:spcPct val="0"/>
            </a:spcBef>
            <a:spcAft>
              <a:spcPct val="15000"/>
            </a:spcAft>
            <a:buFont typeface="Arial" panose="020B0604020202020204" pitchFamily="34" charset="0"/>
            <a:buChar char="•"/>
          </a:pPr>
          <a:r>
            <a:rPr lang="en-US" sz="1600" kern="1200">
              <a:latin typeface="Geography"/>
            </a:rPr>
            <a:t>Affordable</a:t>
          </a:r>
        </a:p>
        <a:p>
          <a:pPr marL="171450" lvl="1" indent="-171450" algn="l" defTabSz="711200">
            <a:lnSpc>
              <a:spcPct val="90000"/>
            </a:lnSpc>
            <a:spcBef>
              <a:spcPct val="0"/>
            </a:spcBef>
            <a:spcAft>
              <a:spcPct val="15000"/>
            </a:spcAft>
            <a:buFont typeface="Arial" panose="020B0604020202020204" pitchFamily="34" charset="0"/>
            <a:buChar char="•"/>
          </a:pPr>
          <a:r>
            <a:rPr lang="en-US" sz="1600" kern="1200">
              <a:latin typeface="Geography"/>
            </a:rPr>
            <a:t>Portable</a:t>
          </a:r>
        </a:p>
        <a:p>
          <a:pPr marL="171450" lvl="1" indent="-171450" algn="l" defTabSz="711200">
            <a:lnSpc>
              <a:spcPct val="90000"/>
            </a:lnSpc>
            <a:spcBef>
              <a:spcPct val="0"/>
            </a:spcBef>
            <a:spcAft>
              <a:spcPct val="15000"/>
            </a:spcAft>
            <a:buFont typeface="Arial" panose="020B0604020202020204" pitchFamily="34" charset="0"/>
            <a:buChar char="•"/>
          </a:pPr>
          <a:r>
            <a:rPr lang="en-US" sz="1600" kern="1200">
              <a:latin typeface="Geography"/>
            </a:rPr>
            <a:t>Available in USA</a:t>
          </a:r>
        </a:p>
        <a:p>
          <a:pPr marL="171450" lvl="1" indent="-171450" algn="l" defTabSz="711200">
            <a:lnSpc>
              <a:spcPct val="90000"/>
            </a:lnSpc>
            <a:spcBef>
              <a:spcPct val="0"/>
            </a:spcBef>
            <a:spcAft>
              <a:spcPct val="15000"/>
            </a:spcAft>
            <a:buFont typeface="Arial" panose="020B0604020202020204" pitchFamily="34" charset="0"/>
            <a:buChar char="•"/>
          </a:pPr>
          <a:r>
            <a:rPr lang="en-US" sz="1600" kern="1200">
              <a:latin typeface="Geography"/>
            </a:rPr>
            <a:t>Passes propagation testing standards</a:t>
          </a:r>
        </a:p>
      </dsp:txBody>
      <dsp:txXfrm>
        <a:off x="48" y="651108"/>
        <a:ext cx="4674245" cy="1751309"/>
      </dsp:txXfrm>
    </dsp:sp>
    <dsp:sp modelId="{B1F95248-986C-4460-BA38-23487CC81CB1}">
      <dsp:nvSpPr>
        <dsp:cNvPr id="0" name=""/>
        <dsp:cNvSpPr/>
      </dsp:nvSpPr>
      <dsp:spPr>
        <a:xfrm>
          <a:off x="5328688" y="17508"/>
          <a:ext cx="4674245" cy="633600"/>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b="1" kern="1200">
              <a:latin typeface="Geography"/>
            </a:rPr>
            <a:t>Cons</a:t>
          </a:r>
          <a:endParaRPr lang="en-US" sz="2400" kern="1200">
            <a:latin typeface="Geography"/>
          </a:endParaRPr>
        </a:p>
      </dsp:txBody>
      <dsp:txXfrm>
        <a:off x="5328688" y="17508"/>
        <a:ext cx="4674245" cy="633600"/>
      </dsp:txXfrm>
    </dsp:sp>
    <dsp:sp modelId="{1F9B4E0C-DCC9-4768-9C52-0BB8B3B687E9}">
      <dsp:nvSpPr>
        <dsp:cNvPr id="0" name=""/>
        <dsp:cNvSpPr/>
      </dsp:nvSpPr>
      <dsp:spPr>
        <a:xfrm>
          <a:off x="5328688" y="651108"/>
          <a:ext cx="4674245" cy="1751309"/>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Font typeface="Arial" panose="020B0604020202020204" pitchFamily="34" charset="0"/>
            <a:buChar char="•"/>
          </a:pPr>
          <a:r>
            <a:rPr lang="en-US" sz="1600" kern="1200">
              <a:latin typeface="Geography"/>
            </a:rPr>
            <a:t>Allows off-gassing</a:t>
          </a:r>
        </a:p>
        <a:p>
          <a:pPr marL="171450" lvl="1" indent="-171450" algn="l" defTabSz="711200">
            <a:lnSpc>
              <a:spcPct val="90000"/>
            </a:lnSpc>
            <a:spcBef>
              <a:spcPct val="0"/>
            </a:spcBef>
            <a:spcAft>
              <a:spcPct val="15000"/>
            </a:spcAft>
            <a:buFont typeface="Arial" panose="020B0604020202020204" pitchFamily="34" charset="0"/>
            <a:buChar char="•"/>
          </a:pPr>
          <a:r>
            <a:rPr lang="en-US" sz="1600" kern="1200">
              <a:latin typeface="Geography"/>
            </a:rPr>
            <a:t>Fire could be seen during heavy testing</a:t>
          </a:r>
        </a:p>
      </dsp:txBody>
      <dsp:txXfrm>
        <a:off x="5328688" y="651108"/>
        <a:ext cx="4674245" cy="1751309"/>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4D23B4-DDE8-4353-8CEE-136F0EF1CD17}">
      <dsp:nvSpPr>
        <dsp:cNvPr id="0" name=""/>
        <dsp:cNvSpPr/>
      </dsp:nvSpPr>
      <dsp:spPr>
        <a:xfrm>
          <a:off x="48" y="92080"/>
          <a:ext cx="4674245" cy="629856"/>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US" sz="2800" b="1" kern="1200">
              <a:latin typeface="Geography"/>
            </a:rPr>
            <a:t>Pros</a:t>
          </a:r>
          <a:endParaRPr lang="en-US" sz="2800" kern="1200">
            <a:latin typeface="Geography"/>
          </a:endParaRPr>
        </a:p>
      </dsp:txBody>
      <dsp:txXfrm>
        <a:off x="48" y="92080"/>
        <a:ext cx="4674245" cy="629856"/>
      </dsp:txXfrm>
    </dsp:sp>
    <dsp:sp modelId="{414088DE-F614-4807-9913-31781489C062}">
      <dsp:nvSpPr>
        <dsp:cNvPr id="0" name=""/>
        <dsp:cNvSpPr/>
      </dsp:nvSpPr>
      <dsp:spPr>
        <a:xfrm>
          <a:off x="48" y="721937"/>
          <a:ext cx="4674245" cy="2086199"/>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Font typeface="Arial" panose="020B0604020202020204" pitchFamily="34" charset="0"/>
            <a:buChar char="•"/>
          </a:pPr>
          <a:r>
            <a:rPr lang="en-US" sz="1700" kern="1200">
              <a:latin typeface="Geography"/>
            </a:rPr>
            <a:t>DOT Special Permit</a:t>
          </a:r>
        </a:p>
        <a:p>
          <a:pPr marL="342900" lvl="2" indent="-171450" algn="l" defTabSz="755650">
            <a:lnSpc>
              <a:spcPct val="90000"/>
            </a:lnSpc>
            <a:spcBef>
              <a:spcPct val="0"/>
            </a:spcBef>
            <a:spcAft>
              <a:spcPct val="15000"/>
            </a:spcAft>
            <a:buFont typeface="Arial" panose="020B0604020202020204" pitchFamily="34" charset="0"/>
            <a:buChar char="•"/>
          </a:pPr>
          <a:r>
            <a:rPr lang="en-US" sz="1700" kern="1200">
              <a:latin typeface="Geography"/>
            </a:rPr>
            <a:t>Packaging of multiple cells up to a standard gross weight</a:t>
          </a:r>
        </a:p>
        <a:p>
          <a:pPr marL="342900" lvl="2" indent="-171450" algn="l" defTabSz="755650">
            <a:lnSpc>
              <a:spcPct val="90000"/>
            </a:lnSpc>
            <a:spcBef>
              <a:spcPct val="0"/>
            </a:spcBef>
            <a:spcAft>
              <a:spcPct val="15000"/>
            </a:spcAft>
            <a:buFont typeface="Arial" panose="020B0604020202020204" pitchFamily="34" charset="0"/>
            <a:buChar char="•"/>
          </a:pPr>
          <a:r>
            <a:rPr lang="en-US" sz="1700" kern="1200">
              <a:latin typeface="Geography"/>
            </a:rPr>
            <a:t>All labels provided</a:t>
          </a:r>
        </a:p>
        <a:p>
          <a:pPr marL="171450" lvl="1" indent="-171450" algn="l" defTabSz="755650">
            <a:lnSpc>
              <a:spcPct val="90000"/>
            </a:lnSpc>
            <a:spcBef>
              <a:spcPct val="0"/>
            </a:spcBef>
            <a:spcAft>
              <a:spcPct val="15000"/>
            </a:spcAft>
            <a:buFont typeface="Arial" panose="020B0604020202020204" pitchFamily="34" charset="0"/>
            <a:buChar char="•"/>
          </a:pPr>
          <a:r>
            <a:rPr lang="en-US" sz="1700" kern="1200">
              <a:latin typeface="Geography"/>
            </a:rPr>
            <a:t>Readily available and widely used in USA</a:t>
          </a:r>
        </a:p>
        <a:p>
          <a:pPr marL="171450" lvl="1" indent="-171450" algn="l" defTabSz="755650">
            <a:lnSpc>
              <a:spcPct val="90000"/>
            </a:lnSpc>
            <a:spcBef>
              <a:spcPct val="0"/>
            </a:spcBef>
            <a:spcAft>
              <a:spcPct val="15000"/>
            </a:spcAft>
            <a:buFont typeface="Arial" panose="020B0604020202020204" pitchFamily="34" charset="0"/>
            <a:buChar char="•"/>
          </a:pPr>
          <a:r>
            <a:rPr lang="en-US" sz="1700" kern="1200">
              <a:latin typeface="Geography"/>
            </a:rPr>
            <a:t>Easy packing instructions</a:t>
          </a:r>
        </a:p>
        <a:p>
          <a:pPr marL="171450" lvl="1" indent="-171450" algn="l" defTabSz="755650">
            <a:lnSpc>
              <a:spcPct val="90000"/>
            </a:lnSpc>
            <a:spcBef>
              <a:spcPct val="0"/>
            </a:spcBef>
            <a:spcAft>
              <a:spcPct val="15000"/>
            </a:spcAft>
            <a:buFont typeface="Arial" panose="020B0604020202020204" pitchFamily="34" charset="0"/>
            <a:buChar char="•"/>
          </a:pPr>
          <a:r>
            <a:rPr lang="en-US" sz="1700" kern="1200">
              <a:latin typeface="Geography"/>
            </a:rPr>
            <a:t>Overpressure protection drums available</a:t>
          </a:r>
        </a:p>
      </dsp:txBody>
      <dsp:txXfrm>
        <a:off x="48" y="721937"/>
        <a:ext cx="4674245" cy="2086199"/>
      </dsp:txXfrm>
    </dsp:sp>
    <dsp:sp modelId="{B1F95248-986C-4460-BA38-23487CC81CB1}">
      <dsp:nvSpPr>
        <dsp:cNvPr id="0" name=""/>
        <dsp:cNvSpPr/>
      </dsp:nvSpPr>
      <dsp:spPr>
        <a:xfrm>
          <a:off x="5328688" y="92080"/>
          <a:ext cx="4674245" cy="629856"/>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US" sz="2800" b="1" kern="1200">
              <a:latin typeface="Geography"/>
            </a:rPr>
            <a:t>Cons</a:t>
          </a:r>
          <a:endParaRPr lang="en-US" sz="2800" kern="1200">
            <a:latin typeface="Geography"/>
          </a:endParaRPr>
        </a:p>
      </dsp:txBody>
      <dsp:txXfrm>
        <a:off x="5328688" y="92080"/>
        <a:ext cx="4674245" cy="629856"/>
      </dsp:txXfrm>
    </dsp:sp>
    <dsp:sp modelId="{1F9B4E0C-DCC9-4768-9C52-0BB8B3B687E9}">
      <dsp:nvSpPr>
        <dsp:cNvPr id="0" name=""/>
        <dsp:cNvSpPr/>
      </dsp:nvSpPr>
      <dsp:spPr>
        <a:xfrm>
          <a:off x="5328688" y="721937"/>
          <a:ext cx="4674245" cy="2086199"/>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Font typeface="Arial" panose="020B0604020202020204" pitchFamily="34" charset="0"/>
            <a:buChar char="•"/>
          </a:pPr>
          <a:r>
            <a:rPr lang="en-US" sz="1900" kern="1200">
              <a:latin typeface="Geography"/>
            </a:rPr>
            <a:t>Expensive</a:t>
          </a:r>
        </a:p>
        <a:p>
          <a:pPr marL="171450" lvl="1" indent="-171450" algn="l" defTabSz="844550">
            <a:lnSpc>
              <a:spcPct val="90000"/>
            </a:lnSpc>
            <a:spcBef>
              <a:spcPct val="0"/>
            </a:spcBef>
            <a:spcAft>
              <a:spcPct val="15000"/>
            </a:spcAft>
            <a:buFont typeface="Arial" panose="020B0604020202020204" pitchFamily="34" charset="0"/>
            <a:buChar char="•"/>
          </a:pPr>
          <a:r>
            <a:rPr lang="en-US" sz="1900" kern="1200">
              <a:latin typeface="Geography"/>
            </a:rPr>
            <a:t>First-hand experience of drum over pressurization and/or failure to contain fire</a:t>
          </a:r>
        </a:p>
        <a:p>
          <a:pPr marL="171450" lvl="1" indent="-171450" algn="l" defTabSz="844550">
            <a:lnSpc>
              <a:spcPct val="90000"/>
            </a:lnSpc>
            <a:spcBef>
              <a:spcPct val="0"/>
            </a:spcBef>
            <a:spcAft>
              <a:spcPct val="15000"/>
            </a:spcAft>
            <a:buFont typeface="Arial" panose="020B0604020202020204" pitchFamily="34" charset="0"/>
            <a:buChar char="•"/>
          </a:pPr>
          <a:r>
            <a:rPr lang="en-US" sz="1900" kern="1200">
              <a:latin typeface="Geography"/>
            </a:rPr>
            <a:t>Overpressure protection drum was required to be made available</a:t>
          </a:r>
        </a:p>
        <a:p>
          <a:pPr marL="342900" lvl="2" indent="-171450" algn="l" defTabSz="844550">
            <a:lnSpc>
              <a:spcPct val="90000"/>
            </a:lnSpc>
            <a:spcBef>
              <a:spcPct val="0"/>
            </a:spcBef>
            <a:spcAft>
              <a:spcPct val="15000"/>
            </a:spcAft>
            <a:buFont typeface="Arial" panose="020B0604020202020204" pitchFamily="34" charset="0"/>
            <a:buChar char="•"/>
          </a:pPr>
          <a:r>
            <a:rPr lang="en-US" sz="1900" kern="1200">
              <a:latin typeface="Geography"/>
            </a:rPr>
            <a:t>Allows for off-gassing</a:t>
          </a:r>
        </a:p>
      </dsp:txBody>
      <dsp:txXfrm>
        <a:off x="5328688" y="721937"/>
        <a:ext cx="4674245" cy="2086199"/>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4D23B4-DDE8-4353-8CEE-136F0EF1CD17}">
      <dsp:nvSpPr>
        <dsp:cNvPr id="0" name=""/>
        <dsp:cNvSpPr/>
      </dsp:nvSpPr>
      <dsp:spPr>
        <a:xfrm>
          <a:off x="48" y="879"/>
          <a:ext cx="4674245" cy="560628"/>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b="1" kern="1200">
              <a:latin typeface="Geography"/>
            </a:rPr>
            <a:t>Pros</a:t>
          </a:r>
          <a:endParaRPr lang="en-US" sz="2400" kern="1200">
            <a:latin typeface="Geography"/>
          </a:endParaRPr>
        </a:p>
      </dsp:txBody>
      <dsp:txXfrm>
        <a:off x="48" y="879"/>
        <a:ext cx="4674245" cy="560628"/>
      </dsp:txXfrm>
    </dsp:sp>
    <dsp:sp modelId="{414088DE-F614-4807-9913-31781489C062}">
      <dsp:nvSpPr>
        <dsp:cNvPr id="0" name=""/>
        <dsp:cNvSpPr/>
      </dsp:nvSpPr>
      <dsp:spPr>
        <a:xfrm>
          <a:off x="48" y="561508"/>
          <a:ext cx="4674245" cy="1358775"/>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kern="1200">
              <a:latin typeface="Geography"/>
            </a:rPr>
            <a:t>Readily available</a:t>
          </a:r>
        </a:p>
        <a:p>
          <a:pPr marL="171450" lvl="1" indent="-171450" algn="l" defTabSz="800100">
            <a:lnSpc>
              <a:spcPct val="90000"/>
            </a:lnSpc>
            <a:spcBef>
              <a:spcPct val="0"/>
            </a:spcBef>
            <a:spcAft>
              <a:spcPct val="15000"/>
            </a:spcAft>
            <a:buFont typeface="Arial" panose="020B0604020202020204" pitchFamily="34" charset="0"/>
            <a:buChar char="•"/>
          </a:pPr>
          <a:r>
            <a:rPr lang="en-US" sz="1800" kern="1200">
              <a:latin typeface="Geography"/>
            </a:rPr>
            <a:t>Easy to use</a:t>
          </a:r>
        </a:p>
        <a:p>
          <a:pPr marL="342900" lvl="2" indent="-171450" algn="l" defTabSz="800100">
            <a:lnSpc>
              <a:spcPct val="90000"/>
            </a:lnSpc>
            <a:spcBef>
              <a:spcPct val="0"/>
            </a:spcBef>
            <a:spcAft>
              <a:spcPct val="15000"/>
            </a:spcAft>
            <a:buFont typeface="Arial" panose="020B0604020202020204" pitchFamily="34" charset="0"/>
            <a:buChar char="•"/>
          </a:pPr>
          <a:r>
            <a:rPr lang="en-US" sz="1800" kern="1200">
              <a:latin typeface="Geography"/>
            </a:rPr>
            <a:t>All labels provided</a:t>
          </a:r>
        </a:p>
      </dsp:txBody>
      <dsp:txXfrm>
        <a:off x="48" y="561508"/>
        <a:ext cx="4674245" cy="1358775"/>
      </dsp:txXfrm>
    </dsp:sp>
    <dsp:sp modelId="{B1F95248-986C-4460-BA38-23487CC81CB1}">
      <dsp:nvSpPr>
        <dsp:cNvPr id="0" name=""/>
        <dsp:cNvSpPr/>
      </dsp:nvSpPr>
      <dsp:spPr>
        <a:xfrm>
          <a:off x="5328688" y="879"/>
          <a:ext cx="4674245" cy="560628"/>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b="1" kern="1200">
              <a:latin typeface="Geography"/>
            </a:rPr>
            <a:t>Cons</a:t>
          </a:r>
          <a:endParaRPr lang="en-US" sz="2400" kern="1200">
            <a:latin typeface="Geography"/>
          </a:endParaRPr>
        </a:p>
      </dsp:txBody>
      <dsp:txXfrm>
        <a:off x="5328688" y="879"/>
        <a:ext cx="4674245" cy="560628"/>
      </dsp:txXfrm>
    </dsp:sp>
    <dsp:sp modelId="{1F9B4E0C-DCC9-4768-9C52-0BB8B3B687E9}">
      <dsp:nvSpPr>
        <dsp:cNvPr id="0" name=""/>
        <dsp:cNvSpPr/>
      </dsp:nvSpPr>
      <dsp:spPr>
        <a:xfrm>
          <a:off x="5328688" y="561508"/>
          <a:ext cx="4674245" cy="1358775"/>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kern="1200">
              <a:latin typeface="Geography"/>
            </a:rPr>
            <a:t>No vent for off-gassing</a:t>
          </a:r>
        </a:p>
        <a:p>
          <a:pPr marL="342900" lvl="2" indent="-171450" algn="l" defTabSz="800100">
            <a:lnSpc>
              <a:spcPct val="90000"/>
            </a:lnSpc>
            <a:spcBef>
              <a:spcPct val="0"/>
            </a:spcBef>
            <a:spcAft>
              <a:spcPct val="15000"/>
            </a:spcAft>
            <a:buFont typeface="Arial" panose="020B0604020202020204" pitchFamily="34" charset="0"/>
            <a:buChar char="•"/>
          </a:pPr>
          <a:r>
            <a:rPr lang="en-US" sz="1800" kern="1200">
              <a:latin typeface="Geography"/>
            </a:rPr>
            <a:t>Deflagration possible</a:t>
          </a:r>
        </a:p>
        <a:p>
          <a:pPr marL="171450" lvl="1" indent="-171450" algn="l" defTabSz="800100">
            <a:lnSpc>
              <a:spcPct val="90000"/>
            </a:lnSpc>
            <a:spcBef>
              <a:spcPct val="0"/>
            </a:spcBef>
            <a:spcAft>
              <a:spcPct val="15000"/>
            </a:spcAft>
            <a:buFont typeface="Arial" panose="020B0604020202020204" pitchFamily="34" charset="0"/>
            <a:buChar char="•"/>
          </a:pPr>
          <a:r>
            <a:rPr lang="en-US" sz="1800" kern="1200">
              <a:latin typeface="Geography"/>
            </a:rPr>
            <a:t>First-hand experience of fire occurring in container</a:t>
          </a:r>
        </a:p>
      </dsp:txBody>
      <dsp:txXfrm>
        <a:off x="5328688" y="561508"/>
        <a:ext cx="4674245" cy="1358775"/>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4D23B4-DDE8-4353-8CEE-136F0EF1CD17}">
      <dsp:nvSpPr>
        <dsp:cNvPr id="0" name=""/>
        <dsp:cNvSpPr/>
      </dsp:nvSpPr>
      <dsp:spPr>
        <a:xfrm>
          <a:off x="48" y="46036"/>
          <a:ext cx="4674245" cy="532728"/>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b="1" kern="1200">
              <a:latin typeface="Geography"/>
            </a:rPr>
            <a:t>Pros</a:t>
          </a:r>
          <a:endParaRPr lang="en-US" sz="2400" kern="1200">
            <a:latin typeface="Geography"/>
          </a:endParaRPr>
        </a:p>
      </dsp:txBody>
      <dsp:txXfrm>
        <a:off x="48" y="46036"/>
        <a:ext cx="4674245" cy="532728"/>
      </dsp:txXfrm>
    </dsp:sp>
    <dsp:sp modelId="{414088DE-F614-4807-9913-31781489C062}">
      <dsp:nvSpPr>
        <dsp:cNvPr id="0" name=""/>
        <dsp:cNvSpPr/>
      </dsp:nvSpPr>
      <dsp:spPr>
        <a:xfrm>
          <a:off x="48" y="578765"/>
          <a:ext cx="4674245" cy="2099925"/>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Font typeface="Arial" panose="020B0604020202020204" pitchFamily="34" charset="0"/>
            <a:buChar char="•"/>
          </a:pPr>
          <a:r>
            <a:rPr lang="en-US" sz="1700" kern="1200">
              <a:latin typeface="Geography"/>
            </a:rPr>
            <a:t>DOT Special Permit</a:t>
          </a:r>
        </a:p>
        <a:p>
          <a:pPr marL="342900" lvl="2" indent="-171450" algn="l" defTabSz="755650">
            <a:lnSpc>
              <a:spcPct val="90000"/>
            </a:lnSpc>
            <a:spcBef>
              <a:spcPct val="0"/>
            </a:spcBef>
            <a:spcAft>
              <a:spcPct val="15000"/>
            </a:spcAft>
            <a:buFont typeface="Arial" panose="020B0604020202020204" pitchFamily="34" charset="0"/>
            <a:buChar char="•"/>
          </a:pPr>
          <a:r>
            <a:rPr lang="en-US" sz="1700" kern="1200">
              <a:latin typeface="Geography"/>
            </a:rPr>
            <a:t>Packaging of multiple cells up to 11 kWh</a:t>
          </a:r>
        </a:p>
        <a:p>
          <a:pPr marL="171450" lvl="1" indent="-171450" algn="l" defTabSz="755650">
            <a:lnSpc>
              <a:spcPct val="90000"/>
            </a:lnSpc>
            <a:spcBef>
              <a:spcPct val="0"/>
            </a:spcBef>
            <a:spcAft>
              <a:spcPct val="15000"/>
            </a:spcAft>
            <a:buFont typeface="Arial" panose="020B0604020202020204" pitchFamily="34" charset="0"/>
            <a:buChar char="•"/>
          </a:pPr>
          <a:r>
            <a:rPr lang="en-US" sz="1700" kern="1200">
              <a:latin typeface="Geography"/>
            </a:rPr>
            <a:t>Withstood rigorous testing with no radiant heat, no fire outside unit, and no acid gases present</a:t>
          </a:r>
        </a:p>
        <a:p>
          <a:pPr marL="171450" lvl="1" indent="-171450" algn="l" defTabSz="755650">
            <a:lnSpc>
              <a:spcPct val="90000"/>
            </a:lnSpc>
            <a:spcBef>
              <a:spcPct val="0"/>
            </a:spcBef>
            <a:spcAft>
              <a:spcPct val="15000"/>
            </a:spcAft>
            <a:buFont typeface="Arial" panose="020B0604020202020204" pitchFamily="34" charset="0"/>
            <a:buChar char="•"/>
          </a:pPr>
          <a:r>
            <a:rPr lang="en-US" sz="1700" kern="1200">
              <a:latin typeface="Geography"/>
            </a:rPr>
            <a:t>Available in USA</a:t>
          </a:r>
        </a:p>
        <a:p>
          <a:pPr marL="171450" lvl="1" indent="-171450" algn="l" defTabSz="755650">
            <a:lnSpc>
              <a:spcPct val="90000"/>
            </a:lnSpc>
            <a:spcBef>
              <a:spcPct val="0"/>
            </a:spcBef>
            <a:spcAft>
              <a:spcPct val="15000"/>
            </a:spcAft>
            <a:buFont typeface="Arial" panose="020B0604020202020204" pitchFamily="34" charset="0"/>
            <a:buChar char="•"/>
          </a:pPr>
          <a:r>
            <a:rPr lang="en-US" sz="1700" kern="1200">
              <a:latin typeface="Geography"/>
            </a:rPr>
            <a:t>Easy packing instructions</a:t>
          </a:r>
        </a:p>
        <a:p>
          <a:pPr marL="171450" lvl="1" indent="-171450" algn="l" defTabSz="755650">
            <a:lnSpc>
              <a:spcPct val="90000"/>
            </a:lnSpc>
            <a:spcBef>
              <a:spcPct val="0"/>
            </a:spcBef>
            <a:spcAft>
              <a:spcPct val="15000"/>
            </a:spcAft>
            <a:buFont typeface="Arial" panose="020B0604020202020204" pitchFamily="34" charset="0"/>
            <a:buChar char="•"/>
          </a:pPr>
          <a:r>
            <a:rPr lang="en-US" sz="1700" kern="1200">
              <a:latin typeface="Geography"/>
            </a:rPr>
            <a:t>Easy to load and unload</a:t>
          </a:r>
        </a:p>
      </dsp:txBody>
      <dsp:txXfrm>
        <a:off x="48" y="578765"/>
        <a:ext cx="4674245" cy="2099925"/>
      </dsp:txXfrm>
    </dsp:sp>
    <dsp:sp modelId="{B1F95248-986C-4460-BA38-23487CC81CB1}">
      <dsp:nvSpPr>
        <dsp:cNvPr id="0" name=""/>
        <dsp:cNvSpPr/>
      </dsp:nvSpPr>
      <dsp:spPr>
        <a:xfrm>
          <a:off x="5328688" y="46036"/>
          <a:ext cx="4674245" cy="532728"/>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b="1" kern="1200">
              <a:latin typeface="Geography"/>
            </a:rPr>
            <a:t>Cons</a:t>
          </a:r>
          <a:endParaRPr lang="en-US" sz="2400" kern="1200">
            <a:latin typeface="Geography"/>
          </a:endParaRPr>
        </a:p>
      </dsp:txBody>
      <dsp:txXfrm>
        <a:off x="5328688" y="46036"/>
        <a:ext cx="4674245" cy="532728"/>
      </dsp:txXfrm>
    </dsp:sp>
    <dsp:sp modelId="{1F9B4E0C-DCC9-4768-9C52-0BB8B3B687E9}">
      <dsp:nvSpPr>
        <dsp:cNvPr id="0" name=""/>
        <dsp:cNvSpPr/>
      </dsp:nvSpPr>
      <dsp:spPr>
        <a:xfrm>
          <a:off x="5328688" y="578765"/>
          <a:ext cx="4674245" cy="2099925"/>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Font typeface="Arial" panose="020B0604020202020204" pitchFamily="34" charset="0"/>
            <a:buChar char="•"/>
          </a:pPr>
          <a:r>
            <a:rPr lang="en-US" sz="1700" kern="1200"/>
            <a:t>Expensive</a:t>
          </a:r>
          <a:endParaRPr lang="en-US" sz="1700" kern="1200">
            <a:latin typeface="Geography"/>
          </a:endParaRPr>
        </a:p>
        <a:p>
          <a:pPr marL="171450" lvl="1" indent="-171450" algn="l" defTabSz="755650">
            <a:lnSpc>
              <a:spcPct val="90000"/>
            </a:lnSpc>
            <a:spcBef>
              <a:spcPct val="0"/>
            </a:spcBef>
            <a:spcAft>
              <a:spcPct val="15000"/>
            </a:spcAft>
            <a:buFont typeface="Arial" panose="020B0604020202020204" pitchFamily="34" charset="0"/>
            <a:buChar char="•"/>
          </a:pPr>
          <a:r>
            <a:rPr lang="en-US" sz="1700" kern="1200"/>
            <a:t>Allows off gassing of flammable gases (H</a:t>
          </a:r>
          <a:r>
            <a:rPr lang="en-US" sz="1700" kern="1200" baseline="-25000"/>
            <a:t>2</a:t>
          </a:r>
          <a:r>
            <a:rPr lang="en-US" sz="1700" kern="1200"/>
            <a:t>, CO, etc.) and products of combustion (HCN, smoke, etc.)</a:t>
          </a:r>
        </a:p>
      </dsp:txBody>
      <dsp:txXfrm>
        <a:off x="5328688" y="578765"/>
        <a:ext cx="4674245" cy="2099925"/>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A45E30-D1D5-4FB6-BB51-DB70DB972BF3}">
      <dsp:nvSpPr>
        <dsp:cNvPr id="0" name=""/>
        <dsp:cNvSpPr/>
      </dsp:nvSpPr>
      <dsp:spPr>
        <a:xfrm>
          <a:off x="676275" y="1109"/>
          <a:ext cx="3387328" cy="2032396"/>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ctr" defTabSz="1822450">
            <a:lnSpc>
              <a:spcPct val="90000"/>
            </a:lnSpc>
            <a:spcBef>
              <a:spcPct val="0"/>
            </a:spcBef>
            <a:spcAft>
              <a:spcPct val="35000"/>
            </a:spcAft>
            <a:buNone/>
          </a:pPr>
          <a:r>
            <a:rPr lang="en-US" sz="4100" b="0" kern="1200"/>
            <a:t>Fire blankets</a:t>
          </a:r>
          <a:endParaRPr lang="en-US" sz="4100" kern="1200"/>
        </a:p>
      </dsp:txBody>
      <dsp:txXfrm>
        <a:off x="676275" y="1109"/>
        <a:ext cx="3387328" cy="2032396"/>
      </dsp:txXfrm>
    </dsp:sp>
    <dsp:sp modelId="{8AE898A0-75F2-485E-AC8F-E13B03F958AC}">
      <dsp:nvSpPr>
        <dsp:cNvPr id="0" name=""/>
        <dsp:cNvSpPr/>
      </dsp:nvSpPr>
      <dsp:spPr>
        <a:xfrm>
          <a:off x="4402335" y="1109"/>
          <a:ext cx="3387328" cy="2032396"/>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ctr" defTabSz="1822450">
            <a:lnSpc>
              <a:spcPct val="90000"/>
            </a:lnSpc>
            <a:spcBef>
              <a:spcPct val="0"/>
            </a:spcBef>
            <a:spcAft>
              <a:spcPct val="35000"/>
            </a:spcAft>
            <a:buNone/>
          </a:pPr>
          <a:r>
            <a:rPr lang="en-US" sz="4100" b="0" kern="1200"/>
            <a:t>Foam / Additives</a:t>
          </a:r>
          <a:endParaRPr lang="en-US" sz="4100" kern="1200"/>
        </a:p>
      </dsp:txBody>
      <dsp:txXfrm>
        <a:off x="4402335" y="1109"/>
        <a:ext cx="3387328" cy="2032396"/>
      </dsp:txXfrm>
    </dsp:sp>
    <dsp:sp modelId="{14D4755C-1C70-4F08-BB28-8F52AF90064D}">
      <dsp:nvSpPr>
        <dsp:cNvPr id="0" name=""/>
        <dsp:cNvSpPr/>
      </dsp:nvSpPr>
      <dsp:spPr>
        <a:xfrm>
          <a:off x="8128396" y="1109"/>
          <a:ext cx="3387328" cy="2032396"/>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ctr" defTabSz="1822450">
            <a:lnSpc>
              <a:spcPct val="90000"/>
            </a:lnSpc>
            <a:spcBef>
              <a:spcPct val="0"/>
            </a:spcBef>
            <a:spcAft>
              <a:spcPct val="35000"/>
            </a:spcAft>
            <a:buNone/>
          </a:pPr>
          <a:r>
            <a:rPr lang="en-US" sz="4100" b="0" kern="1200"/>
            <a:t>Piercing nozzles</a:t>
          </a:r>
          <a:endParaRPr lang="en-US" sz="4100" kern="1200"/>
        </a:p>
      </dsp:txBody>
      <dsp:txXfrm>
        <a:off x="8128396" y="1109"/>
        <a:ext cx="3387328" cy="2032396"/>
      </dsp:txXfrm>
    </dsp:sp>
    <dsp:sp modelId="{BF5AF237-F62D-4826-BAA5-307E4BAF55AF}">
      <dsp:nvSpPr>
        <dsp:cNvPr id="0" name=""/>
        <dsp:cNvSpPr/>
      </dsp:nvSpPr>
      <dsp:spPr>
        <a:xfrm>
          <a:off x="676275" y="2372238"/>
          <a:ext cx="3387328" cy="2032396"/>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ctr" defTabSz="1822450">
            <a:lnSpc>
              <a:spcPct val="90000"/>
            </a:lnSpc>
            <a:spcBef>
              <a:spcPct val="0"/>
            </a:spcBef>
            <a:spcAft>
              <a:spcPct val="35000"/>
            </a:spcAft>
            <a:buNone/>
          </a:pPr>
          <a:r>
            <a:rPr lang="en-US" sz="4100" b="0" kern="1200"/>
            <a:t>Cooling nozzles</a:t>
          </a:r>
          <a:endParaRPr lang="en-US" sz="4100" kern="1200"/>
        </a:p>
      </dsp:txBody>
      <dsp:txXfrm>
        <a:off x="676275" y="2372238"/>
        <a:ext cx="3387328" cy="2032396"/>
      </dsp:txXfrm>
    </dsp:sp>
    <dsp:sp modelId="{1AB08BAC-E513-47DB-855C-ABE893B82F7B}">
      <dsp:nvSpPr>
        <dsp:cNvPr id="0" name=""/>
        <dsp:cNvSpPr/>
      </dsp:nvSpPr>
      <dsp:spPr>
        <a:xfrm>
          <a:off x="4402335" y="2372238"/>
          <a:ext cx="3387328" cy="2032396"/>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ctr" defTabSz="1822450">
            <a:lnSpc>
              <a:spcPct val="90000"/>
            </a:lnSpc>
            <a:spcBef>
              <a:spcPct val="0"/>
            </a:spcBef>
            <a:spcAft>
              <a:spcPct val="35000"/>
            </a:spcAft>
            <a:buNone/>
          </a:pPr>
          <a:r>
            <a:rPr lang="en-US" sz="4100" b="0" kern="1200"/>
            <a:t>Vehicle Submersion</a:t>
          </a:r>
          <a:endParaRPr lang="en-US" sz="4100" kern="1200"/>
        </a:p>
      </dsp:txBody>
      <dsp:txXfrm>
        <a:off x="4402335" y="2372238"/>
        <a:ext cx="3387328" cy="2032396"/>
      </dsp:txXfrm>
    </dsp:sp>
    <dsp:sp modelId="{84069582-F2D7-4E9B-834C-37D7080A721B}">
      <dsp:nvSpPr>
        <dsp:cNvPr id="0" name=""/>
        <dsp:cNvSpPr/>
      </dsp:nvSpPr>
      <dsp:spPr>
        <a:xfrm>
          <a:off x="8128396" y="2372238"/>
          <a:ext cx="3387328" cy="2032396"/>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ctr" defTabSz="1822450">
            <a:lnSpc>
              <a:spcPct val="90000"/>
            </a:lnSpc>
            <a:spcBef>
              <a:spcPct val="0"/>
            </a:spcBef>
            <a:spcAft>
              <a:spcPct val="35000"/>
            </a:spcAft>
            <a:buNone/>
          </a:pPr>
          <a:r>
            <a:rPr lang="en-US" sz="4100" b="0" kern="1200"/>
            <a:t>DDR packaging options</a:t>
          </a:r>
          <a:endParaRPr lang="en-US" sz="4100" kern="1200"/>
        </a:p>
      </dsp:txBody>
      <dsp:txXfrm>
        <a:off x="8128396" y="2372238"/>
        <a:ext cx="3387328" cy="2032396"/>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926D242-60B6-40C2-92B5-57CF26ED8A04}" type="datetimeFigureOut">
              <a:rPr lang="en-US" smtClean="0"/>
              <a:t>9/25/2025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8D1458-738B-46B0-8A06-035E5E50964C}" type="slidenum">
              <a:rPr lang="en-US" smtClean="0"/>
              <a:t>‹#›</a:t>
            </a:fld>
            <a:endParaRPr lang="en-US"/>
          </a:p>
        </p:txBody>
      </p:sp>
    </p:spTree>
    <p:extLst>
      <p:ext uri="{BB962C8B-B14F-4D97-AF65-F5344CB8AC3E}">
        <p14:creationId xmlns:p14="http://schemas.microsoft.com/office/powerpoint/2010/main" val="11523760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1_Title Slide">
    <p:bg>
      <p:bgPr>
        <a:solidFill>
          <a:srgbClr val="092D46"/>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406400" y="2568577"/>
            <a:ext cx="7315200" cy="1470025"/>
          </a:xfrm>
        </p:spPr>
        <p:txBody>
          <a:bodyPr>
            <a:normAutofit/>
          </a:bodyPr>
          <a:lstStyle>
            <a:lvl1pPr algn="r">
              <a:defRPr sz="3600" b="1" baseline="0">
                <a:solidFill>
                  <a:srgbClr val="F84D42"/>
                </a:solidFill>
                <a:latin typeface="Geography"/>
              </a:defRPr>
            </a:lvl1pPr>
          </a:lstStyle>
          <a:p>
            <a:r>
              <a:rPr lang="en-US"/>
              <a:t>Click to edit Master Title</a:t>
            </a:r>
          </a:p>
        </p:txBody>
      </p:sp>
      <p:sp>
        <p:nvSpPr>
          <p:cNvPr id="3" name="Subtitle 2"/>
          <p:cNvSpPr>
            <a:spLocks noGrp="1"/>
          </p:cNvSpPr>
          <p:nvPr>
            <p:ph type="subTitle" idx="1" hasCustomPrompt="1"/>
          </p:nvPr>
        </p:nvSpPr>
        <p:spPr>
          <a:xfrm>
            <a:off x="406400" y="3454400"/>
            <a:ext cx="7315200" cy="889000"/>
          </a:xfrm>
        </p:spPr>
        <p:txBody>
          <a:bodyPr>
            <a:normAutofit/>
          </a:bodyPr>
          <a:lstStyle>
            <a:lvl1pPr marL="0" indent="0" algn="r">
              <a:buNone/>
              <a:defRPr sz="2400">
                <a:solidFill>
                  <a:srgbClr val="DAE3F3"/>
                </a:solidFill>
                <a:latin typeface="Geography"/>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a:t>
            </a:r>
          </a:p>
        </p:txBody>
      </p:sp>
      <p:cxnSp>
        <p:nvCxnSpPr>
          <p:cNvPr id="4" name="Straight Connector 3"/>
          <p:cNvCxnSpPr/>
          <p:nvPr/>
        </p:nvCxnSpPr>
        <p:spPr>
          <a:xfrm>
            <a:off x="7844731" y="2466975"/>
            <a:ext cx="0" cy="1828800"/>
          </a:xfrm>
          <a:prstGeom prst="line">
            <a:avLst/>
          </a:prstGeom>
          <a:ln w="6350">
            <a:solidFill>
              <a:srgbClr val="F2F2F2"/>
            </a:solidFill>
          </a:ln>
        </p:spPr>
        <p:style>
          <a:lnRef idx="1">
            <a:schemeClr val="accent1"/>
          </a:lnRef>
          <a:fillRef idx="0">
            <a:schemeClr val="accent1"/>
          </a:fillRef>
          <a:effectRef idx="0">
            <a:schemeClr val="accent1"/>
          </a:effectRef>
          <a:fontRef idx="minor">
            <a:schemeClr val="tx1"/>
          </a:fontRef>
        </p:style>
      </p:cxnSp>
      <p:grpSp>
        <p:nvGrpSpPr>
          <p:cNvPr id="5" name="Group 4">
            <a:extLst>
              <a:ext uri="{FF2B5EF4-FFF2-40B4-BE49-F238E27FC236}">
                <a16:creationId xmlns:a16="http://schemas.microsoft.com/office/drawing/2014/main" id="{3D006277-E208-A896-0DB9-573B5A0F9757}"/>
              </a:ext>
            </a:extLst>
          </p:cNvPr>
          <p:cNvGrpSpPr/>
          <p:nvPr userDrawn="1"/>
        </p:nvGrpSpPr>
        <p:grpSpPr>
          <a:xfrm>
            <a:off x="0" y="-30081"/>
            <a:ext cx="12192000" cy="6898364"/>
            <a:chOff x="0" y="-30081"/>
            <a:chExt cx="12192000" cy="6898364"/>
          </a:xfrm>
        </p:grpSpPr>
        <p:sp>
          <p:nvSpPr>
            <p:cNvPr id="9" name="Rectangle 8"/>
            <p:cNvSpPr/>
            <p:nvPr/>
          </p:nvSpPr>
          <p:spPr>
            <a:xfrm>
              <a:off x="0" y="-30081"/>
              <a:ext cx="12192000" cy="79508"/>
            </a:xfrm>
            <a:prstGeom prst="rect">
              <a:avLst/>
            </a:prstGeom>
            <a:solidFill>
              <a:srgbClr val="DAE3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Rectangle 12"/>
            <p:cNvSpPr/>
            <p:nvPr userDrawn="1"/>
          </p:nvSpPr>
          <p:spPr>
            <a:xfrm>
              <a:off x="0" y="6803923"/>
              <a:ext cx="12192000" cy="64360"/>
            </a:xfrm>
            <a:prstGeom prst="rect">
              <a:avLst/>
            </a:prstGeom>
            <a:solidFill>
              <a:srgbClr val="DAE3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pic>
        <p:nvPicPr>
          <p:cNvPr id="14" name="Picture 7">
            <a:extLst>
              <a:ext uri="{FF2B5EF4-FFF2-40B4-BE49-F238E27FC236}">
                <a16:creationId xmlns:a16="http://schemas.microsoft.com/office/drawing/2014/main" id="{9A081E21-9016-427E-BE72-E1B3A9114CCB}"/>
              </a:ext>
            </a:extLst>
          </p:cNvPr>
          <p:cNvPicPr>
            <a:picLocks noChangeAspect="1" noChangeArrowheads="1"/>
          </p:cNvPicPr>
          <p:nvPr/>
        </p:nvPicPr>
        <p:blipFill>
          <a:blip r:embed="rId2"/>
          <a:srcRect/>
          <a:stretch>
            <a:fillRect/>
          </a:stretch>
        </p:blipFill>
        <p:spPr bwMode="auto">
          <a:xfrm>
            <a:off x="7967863" y="2514954"/>
            <a:ext cx="1850859" cy="1828446"/>
          </a:xfrm>
          <a:prstGeom prst="rect">
            <a:avLst/>
          </a:prstGeom>
          <a:noFill/>
          <a:ln w="12700" cap="sq">
            <a:noFill/>
            <a:miter lim="800000"/>
            <a:headEnd type="none" w="sm" len="sm"/>
            <a:tailEnd type="none" w="sm" len="sm"/>
          </a:ln>
        </p:spPr>
      </p:pic>
    </p:spTree>
    <p:extLst>
      <p:ext uri="{BB962C8B-B14F-4D97-AF65-F5344CB8AC3E}">
        <p14:creationId xmlns:p14="http://schemas.microsoft.com/office/powerpoint/2010/main" val="2177752400"/>
      </p:ext>
    </p:extLst>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2_Title Slide">
    <p:bg>
      <p:bgPr>
        <a:solidFill>
          <a:srgbClr val="F2F2F2"/>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406400" y="2568577"/>
            <a:ext cx="7315200" cy="1470025"/>
          </a:xfrm>
        </p:spPr>
        <p:txBody>
          <a:bodyPr>
            <a:normAutofit/>
          </a:bodyPr>
          <a:lstStyle>
            <a:lvl1pPr algn="r">
              <a:defRPr sz="3600" b="1" baseline="0">
                <a:solidFill>
                  <a:schemeClr val="tx2">
                    <a:lumMod val="75000"/>
                  </a:schemeClr>
                </a:solidFill>
                <a:latin typeface="Geography"/>
              </a:defRPr>
            </a:lvl1pPr>
          </a:lstStyle>
          <a:p>
            <a:r>
              <a:rPr lang="en-US"/>
              <a:t>Click to edit Master Title</a:t>
            </a:r>
          </a:p>
        </p:txBody>
      </p:sp>
      <p:sp>
        <p:nvSpPr>
          <p:cNvPr id="3" name="Subtitle 2"/>
          <p:cNvSpPr>
            <a:spLocks noGrp="1"/>
          </p:cNvSpPr>
          <p:nvPr>
            <p:ph type="subTitle" idx="1" hasCustomPrompt="1"/>
          </p:nvPr>
        </p:nvSpPr>
        <p:spPr>
          <a:xfrm>
            <a:off x="406400" y="3454400"/>
            <a:ext cx="7315200" cy="889000"/>
          </a:xfrm>
        </p:spPr>
        <p:txBody>
          <a:bodyPr>
            <a:normAutofit/>
          </a:bodyPr>
          <a:lstStyle>
            <a:lvl1pPr marL="0" indent="0" algn="r">
              <a:buNone/>
              <a:defRPr sz="2400">
                <a:solidFill>
                  <a:schemeClr val="tx1"/>
                </a:solidFill>
                <a:latin typeface="Geography"/>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a:t>
            </a:r>
          </a:p>
        </p:txBody>
      </p:sp>
      <p:cxnSp>
        <p:nvCxnSpPr>
          <p:cNvPr id="4" name="Straight Connector 3"/>
          <p:cNvCxnSpPr/>
          <p:nvPr/>
        </p:nvCxnSpPr>
        <p:spPr>
          <a:xfrm>
            <a:off x="7844731" y="2466975"/>
            <a:ext cx="0" cy="1828800"/>
          </a:xfrm>
          <a:prstGeom prst="line">
            <a:avLst/>
          </a:prstGeom>
          <a:ln w="6350">
            <a:solidFill>
              <a:srgbClr val="092D46"/>
            </a:solidFill>
          </a:ln>
        </p:spPr>
        <p:style>
          <a:lnRef idx="1">
            <a:schemeClr val="accent1"/>
          </a:lnRef>
          <a:fillRef idx="0">
            <a:schemeClr val="accent1"/>
          </a:fillRef>
          <a:effectRef idx="0">
            <a:schemeClr val="accent1"/>
          </a:effectRef>
          <a:fontRef idx="minor">
            <a:schemeClr val="tx1"/>
          </a:fontRef>
        </p:style>
      </p:cxnSp>
      <p:grpSp>
        <p:nvGrpSpPr>
          <p:cNvPr id="5" name="Group 4">
            <a:extLst>
              <a:ext uri="{FF2B5EF4-FFF2-40B4-BE49-F238E27FC236}">
                <a16:creationId xmlns:a16="http://schemas.microsoft.com/office/drawing/2014/main" id="{3D006277-E208-A896-0DB9-573B5A0F9757}"/>
              </a:ext>
            </a:extLst>
          </p:cNvPr>
          <p:cNvGrpSpPr/>
          <p:nvPr userDrawn="1"/>
        </p:nvGrpSpPr>
        <p:grpSpPr>
          <a:xfrm>
            <a:off x="0" y="-30081"/>
            <a:ext cx="12192000" cy="6898364"/>
            <a:chOff x="0" y="-30081"/>
            <a:chExt cx="12192000" cy="6898364"/>
          </a:xfrm>
        </p:grpSpPr>
        <p:sp>
          <p:nvSpPr>
            <p:cNvPr id="9" name="Rectangle 8"/>
            <p:cNvSpPr/>
            <p:nvPr/>
          </p:nvSpPr>
          <p:spPr>
            <a:xfrm>
              <a:off x="0" y="-30081"/>
              <a:ext cx="12192000" cy="79508"/>
            </a:xfrm>
            <a:prstGeom prst="rect">
              <a:avLst/>
            </a:prstGeom>
            <a:solidFill>
              <a:srgbClr val="092D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Rectangle 12"/>
            <p:cNvSpPr/>
            <p:nvPr userDrawn="1"/>
          </p:nvSpPr>
          <p:spPr>
            <a:xfrm>
              <a:off x="0" y="6803923"/>
              <a:ext cx="12192000" cy="64360"/>
            </a:xfrm>
            <a:prstGeom prst="rect">
              <a:avLst/>
            </a:prstGeom>
            <a:solidFill>
              <a:srgbClr val="092D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pic>
        <p:nvPicPr>
          <p:cNvPr id="14" name="Picture 7">
            <a:extLst>
              <a:ext uri="{FF2B5EF4-FFF2-40B4-BE49-F238E27FC236}">
                <a16:creationId xmlns:a16="http://schemas.microsoft.com/office/drawing/2014/main" id="{9A081E21-9016-427E-BE72-E1B3A9114CCB}"/>
              </a:ext>
            </a:extLst>
          </p:cNvPr>
          <p:cNvPicPr>
            <a:picLocks noChangeAspect="1" noChangeArrowheads="1"/>
          </p:cNvPicPr>
          <p:nvPr/>
        </p:nvPicPr>
        <p:blipFill>
          <a:blip r:embed="rId2"/>
          <a:srcRect/>
          <a:stretch>
            <a:fillRect/>
          </a:stretch>
        </p:blipFill>
        <p:spPr bwMode="auto">
          <a:xfrm>
            <a:off x="7967863" y="2514954"/>
            <a:ext cx="1850859" cy="1828446"/>
          </a:xfrm>
          <a:prstGeom prst="rect">
            <a:avLst/>
          </a:prstGeom>
          <a:noFill/>
          <a:ln w="12700" cap="sq">
            <a:noFill/>
            <a:miter lim="800000"/>
            <a:headEnd type="none" w="sm" len="sm"/>
            <a:tailEnd type="none" w="sm" len="sm"/>
          </a:ln>
        </p:spPr>
      </p:pic>
    </p:spTree>
    <p:extLst>
      <p:ext uri="{BB962C8B-B14F-4D97-AF65-F5344CB8AC3E}">
        <p14:creationId xmlns:p14="http://schemas.microsoft.com/office/powerpoint/2010/main" val="2313482646"/>
      </p:ext>
    </p:extLst>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Rectangle 21"/>
          <p:cNvSpPr/>
          <p:nvPr userDrawn="1"/>
        </p:nvSpPr>
        <p:spPr>
          <a:xfrm>
            <a:off x="0" y="-30081"/>
            <a:ext cx="12192000" cy="79508"/>
          </a:xfrm>
          <a:prstGeom prst="rect">
            <a:avLst/>
          </a:prstGeom>
          <a:solidFill>
            <a:srgbClr val="092D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p:cNvSpPr>
            <a:spLocks noGrp="1"/>
          </p:cNvSpPr>
          <p:nvPr>
            <p:ph type="title"/>
          </p:nvPr>
        </p:nvSpPr>
        <p:spPr/>
        <p:txBody>
          <a:bodyPr anchor="ctr"/>
          <a:lstStyle>
            <a:lvl1pPr>
              <a:defRPr>
                <a:solidFill>
                  <a:schemeClr val="tx2">
                    <a:lumMod val="75000"/>
                  </a:schemeClr>
                </a:solidFill>
              </a:defRPr>
            </a:lvl1pPr>
          </a:lstStyle>
          <a:p>
            <a:r>
              <a:rPr lang="en-US"/>
              <a:t>Click to edit Master title style</a:t>
            </a:r>
          </a:p>
        </p:txBody>
      </p:sp>
      <p:sp>
        <p:nvSpPr>
          <p:cNvPr id="3" name="Content Placeholder 2"/>
          <p:cNvSpPr>
            <a:spLocks noGrp="1"/>
          </p:cNvSpPr>
          <p:nvPr>
            <p:ph idx="1"/>
          </p:nvPr>
        </p:nvSpPr>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3" name="Rectangle 22"/>
          <p:cNvSpPr/>
          <p:nvPr/>
        </p:nvSpPr>
        <p:spPr>
          <a:xfrm>
            <a:off x="0" y="6803923"/>
            <a:ext cx="12192000" cy="64360"/>
          </a:xfrm>
          <a:prstGeom prst="rect">
            <a:avLst/>
          </a:prstGeom>
          <a:solidFill>
            <a:srgbClr val="092D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14" name="Picture 7">
            <a:extLst>
              <a:ext uri="{FF2B5EF4-FFF2-40B4-BE49-F238E27FC236}">
                <a16:creationId xmlns:a16="http://schemas.microsoft.com/office/drawing/2014/main" id="{BF7A7202-2E83-42F0-A28E-43AEFD23CEA5}"/>
              </a:ext>
            </a:extLst>
          </p:cNvPr>
          <p:cNvPicPr>
            <a:picLocks noChangeAspect="1" noChangeArrowheads="1"/>
          </p:cNvPicPr>
          <p:nvPr/>
        </p:nvPicPr>
        <p:blipFill>
          <a:blip r:embed="rId2"/>
          <a:srcRect/>
          <a:stretch>
            <a:fillRect/>
          </a:stretch>
        </p:blipFill>
        <p:spPr bwMode="auto">
          <a:xfrm>
            <a:off x="373930" y="274639"/>
            <a:ext cx="1261595" cy="1246318"/>
          </a:xfrm>
          <a:prstGeom prst="rect">
            <a:avLst/>
          </a:prstGeom>
          <a:noFill/>
          <a:ln w="12700" cap="sq">
            <a:noFill/>
            <a:miter lim="800000"/>
            <a:headEnd type="none" w="sm" len="sm"/>
            <a:tailEnd type="none" w="sm" len="sm"/>
          </a:ln>
        </p:spPr>
      </p:pic>
    </p:spTree>
    <p:extLst>
      <p:ext uri="{BB962C8B-B14F-4D97-AF65-F5344CB8AC3E}">
        <p14:creationId xmlns:p14="http://schemas.microsoft.com/office/powerpoint/2010/main" val="1590679355"/>
      </p:ext>
    </p:extLst>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2" name="Rectangle 21"/>
          <p:cNvSpPr/>
          <p:nvPr/>
        </p:nvSpPr>
        <p:spPr>
          <a:xfrm>
            <a:off x="0" y="-30081"/>
            <a:ext cx="12192000" cy="79508"/>
          </a:xfrm>
          <a:prstGeom prst="rect">
            <a:avLst/>
          </a:prstGeom>
          <a:solidFill>
            <a:srgbClr val="092D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p:cNvSpPr>
            <a:spLocks noGrp="1"/>
          </p:cNvSpPr>
          <p:nvPr>
            <p:ph type="title"/>
          </p:nvPr>
        </p:nvSpPr>
        <p:spPr/>
        <p:txBody>
          <a:bodyPr anchor="ctr"/>
          <a:lstStyle>
            <a:lvl1pPr>
              <a:defRPr>
                <a:solidFill>
                  <a:schemeClr val="tx2">
                    <a:lumMod val="75000"/>
                  </a:schemeClr>
                </a:solidFill>
              </a:defRPr>
            </a:lvl1pPr>
          </a:lstStyle>
          <a:p>
            <a:r>
              <a:rPr lang="en-US"/>
              <a:t>Click to edit Master title style</a:t>
            </a:r>
          </a:p>
        </p:txBody>
      </p:sp>
      <p:sp>
        <p:nvSpPr>
          <p:cNvPr id="3" name="Content Placeholder 2"/>
          <p:cNvSpPr>
            <a:spLocks noGrp="1"/>
          </p:cNvSpPr>
          <p:nvPr>
            <p:ph idx="1"/>
          </p:nvPr>
        </p:nvSpPr>
        <p:spPr>
          <a:xfrm>
            <a:off x="0" y="1600202"/>
            <a:ext cx="12191999" cy="520372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4" name="Picture 7">
            <a:extLst>
              <a:ext uri="{FF2B5EF4-FFF2-40B4-BE49-F238E27FC236}">
                <a16:creationId xmlns:a16="http://schemas.microsoft.com/office/drawing/2014/main" id="{BF7A7202-2E83-42F0-A28E-43AEFD23CEA5}"/>
              </a:ext>
            </a:extLst>
          </p:cNvPr>
          <p:cNvPicPr>
            <a:picLocks noChangeAspect="1" noChangeArrowheads="1"/>
          </p:cNvPicPr>
          <p:nvPr/>
        </p:nvPicPr>
        <p:blipFill>
          <a:blip r:embed="rId2"/>
          <a:srcRect/>
          <a:stretch>
            <a:fillRect/>
          </a:stretch>
        </p:blipFill>
        <p:spPr bwMode="auto">
          <a:xfrm>
            <a:off x="373930" y="274639"/>
            <a:ext cx="1261595" cy="1246318"/>
          </a:xfrm>
          <a:prstGeom prst="rect">
            <a:avLst/>
          </a:prstGeom>
          <a:noFill/>
          <a:ln w="12700" cap="sq">
            <a:noFill/>
            <a:miter lim="800000"/>
            <a:headEnd type="none" w="sm" len="sm"/>
            <a:tailEnd type="none" w="sm" len="sm"/>
          </a:ln>
        </p:spPr>
      </p:pic>
      <p:sp>
        <p:nvSpPr>
          <p:cNvPr id="23" name="Rectangle 22"/>
          <p:cNvSpPr/>
          <p:nvPr userDrawn="1"/>
        </p:nvSpPr>
        <p:spPr>
          <a:xfrm>
            <a:off x="0" y="6803923"/>
            <a:ext cx="12192000" cy="64360"/>
          </a:xfrm>
          <a:prstGeom prst="rect">
            <a:avLst/>
          </a:prstGeom>
          <a:solidFill>
            <a:srgbClr val="092D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039828697"/>
      </p:ext>
    </p:extLst>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B49D715-0085-479B-A6C7-51A6289D83B6}"/>
              </a:ext>
            </a:extLst>
          </p:cNvPr>
          <p:cNvSpPr/>
          <p:nvPr/>
        </p:nvSpPr>
        <p:spPr>
          <a:xfrm>
            <a:off x="0" y="-30081"/>
            <a:ext cx="12192000" cy="79508"/>
          </a:xfrm>
          <a:prstGeom prst="rect">
            <a:avLst/>
          </a:prstGeom>
          <a:solidFill>
            <a:srgbClr val="092D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Title 1">
            <a:extLst>
              <a:ext uri="{FF2B5EF4-FFF2-40B4-BE49-F238E27FC236}">
                <a16:creationId xmlns:a16="http://schemas.microsoft.com/office/drawing/2014/main" id="{45F83425-D491-470F-93BF-2A6145225745}"/>
              </a:ext>
            </a:extLst>
          </p:cNvPr>
          <p:cNvSpPr>
            <a:spLocks noGrp="1"/>
          </p:cNvSpPr>
          <p:nvPr>
            <p:ph type="title"/>
          </p:nvPr>
        </p:nvSpPr>
        <p:spPr>
          <a:xfrm>
            <a:off x="2017336" y="274639"/>
            <a:ext cx="9565064" cy="1143000"/>
          </a:xfrm>
        </p:spPr>
        <p:txBody>
          <a:bodyPr anchor="ctr"/>
          <a:lstStyle>
            <a:lvl1pPr>
              <a:defRPr>
                <a:solidFill>
                  <a:schemeClr val="tx2">
                    <a:lumMod val="75000"/>
                  </a:schemeClr>
                </a:solidFill>
              </a:defRPr>
            </a:lvl1pPr>
          </a:lstStyle>
          <a:p>
            <a:r>
              <a:rPr lang="en-US"/>
              <a:t>Click to edit Master title style</a:t>
            </a:r>
          </a:p>
        </p:txBody>
      </p:sp>
      <p:sp>
        <p:nvSpPr>
          <p:cNvPr id="6" name="Content Placeholder 2">
            <a:extLst>
              <a:ext uri="{FF2B5EF4-FFF2-40B4-BE49-F238E27FC236}">
                <a16:creationId xmlns:a16="http://schemas.microsoft.com/office/drawing/2014/main" id="{A7F04B35-8466-44EA-A0FC-79F34891F2C9}"/>
              </a:ext>
            </a:extLst>
          </p:cNvPr>
          <p:cNvSpPr>
            <a:spLocks noGrp="1"/>
          </p:cNvSpPr>
          <p:nvPr>
            <p:ph idx="1"/>
          </p:nvPr>
        </p:nvSpPr>
        <p:spPr>
          <a:xfrm>
            <a:off x="2017336" y="1600202"/>
            <a:ext cx="3497279" cy="4525963"/>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9" name="Picture 7">
            <a:extLst>
              <a:ext uri="{FF2B5EF4-FFF2-40B4-BE49-F238E27FC236}">
                <a16:creationId xmlns:a16="http://schemas.microsoft.com/office/drawing/2014/main" id="{43E27B0D-5FE0-4216-A2E6-F9F6AD22B172}"/>
              </a:ext>
            </a:extLst>
          </p:cNvPr>
          <p:cNvPicPr>
            <a:picLocks noChangeAspect="1" noChangeArrowheads="1"/>
          </p:cNvPicPr>
          <p:nvPr/>
        </p:nvPicPr>
        <p:blipFill>
          <a:blip r:embed="rId2"/>
          <a:srcRect/>
          <a:stretch>
            <a:fillRect/>
          </a:stretch>
        </p:blipFill>
        <p:spPr bwMode="auto">
          <a:xfrm>
            <a:off x="373930" y="274639"/>
            <a:ext cx="1261595" cy="1246318"/>
          </a:xfrm>
          <a:prstGeom prst="rect">
            <a:avLst/>
          </a:prstGeom>
          <a:noFill/>
          <a:ln w="12700" cap="sq">
            <a:noFill/>
            <a:miter lim="800000"/>
            <a:headEnd type="none" w="sm" len="sm"/>
            <a:tailEnd type="none" w="sm" len="sm"/>
          </a:ln>
        </p:spPr>
      </p:pic>
      <p:sp>
        <p:nvSpPr>
          <p:cNvPr id="10" name="Content Placeholder 2">
            <a:extLst>
              <a:ext uri="{FF2B5EF4-FFF2-40B4-BE49-F238E27FC236}">
                <a16:creationId xmlns:a16="http://schemas.microsoft.com/office/drawing/2014/main" id="{9CF91BAA-33D6-4795-9C7F-00A98523E5AE}"/>
              </a:ext>
            </a:extLst>
          </p:cNvPr>
          <p:cNvSpPr>
            <a:spLocks noGrp="1"/>
          </p:cNvSpPr>
          <p:nvPr>
            <p:ph idx="10"/>
          </p:nvPr>
        </p:nvSpPr>
        <p:spPr>
          <a:xfrm>
            <a:off x="5618375" y="1600201"/>
            <a:ext cx="5964025" cy="4525963"/>
          </a:xfrm>
        </p:spPr>
        <p:txBody>
          <a:bodyPr/>
          <a:lstStyle>
            <a:lvl1pPr marL="0" indent="0">
              <a:buNone/>
              <a:defRPr/>
            </a:lvl1pPr>
          </a:lstStyle>
          <a:p>
            <a:pPr lvl="0"/>
            <a:r>
              <a:rPr lang="en-US"/>
              <a:t>Click to edit Master text styles</a:t>
            </a:r>
          </a:p>
        </p:txBody>
      </p:sp>
      <p:sp>
        <p:nvSpPr>
          <p:cNvPr id="7" name="Rectangle 6">
            <a:extLst>
              <a:ext uri="{FF2B5EF4-FFF2-40B4-BE49-F238E27FC236}">
                <a16:creationId xmlns:a16="http://schemas.microsoft.com/office/drawing/2014/main" id="{3B135C4F-5310-485E-8753-FE42DD0CC1B3}"/>
              </a:ext>
            </a:extLst>
          </p:cNvPr>
          <p:cNvSpPr/>
          <p:nvPr userDrawn="1"/>
        </p:nvSpPr>
        <p:spPr>
          <a:xfrm>
            <a:off x="0" y="6803923"/>
            <a:ext cx="12192000" cy="64360"/>
          </a:xfrm>
          <a:prstGeom prst="rect">
            <a:avLst/>
          </a:prstGeom>
          <a:solidFill>
            <a:srgbClr val="092D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856465067"/>
      </p:ext>
    </p:extLst>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C97BEC7-FC97-413A-9335-B90838D7B099}"/>
              </a:ext>
            </a:extLst>
          </p:cNvPr>
          <p:cNvSpPr/>
          <p:nvPr/>
        </p:nvSpPr>
        <p:spPr>
          <a:xfrm>
            <a:off x="0" y="-30081"/>
            <a:ext cx="12192000" cy="79508"/>
          </a:xfrm>
          <a:prstGeom prst="rect">
            <a:avLst/>
          </a:prstGeom>
          <a:solidFill>
            <a:srgbClr val="092D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574DED28-7881-4089-99BC-DA4938783EBE}"/>
              </a:ext>
            </a:extLst>
          </p:cNvPr>
          <p:cNvSpPr/>
          <p:nvPr userDrawn="1"/>
        </p:nvSpPr>
        <p:spPr>
          <a:xfrm>
            <a:off x="0" y="6803923"/>
            <a:ext cx="12192000" cy="64360"/>
          </a:xfrm>
          <a:prstGeom prst="rect">
            <a:avLst/>
          </a:prstGeom>
          <a:solidFill>
            <a:srgbClr val="092D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Picture 7">
            <a:extLst>
              <a:ext uri="{FF2B5EF4-FFF2-40B4-BE49-F238E27FC236}">
                <a16:creationId xmlns:a16="http://schemas.microsoft.com/office/drawing/2014/main" id="{95CBCD0F-10CC-4558-A117-200AFD1C8944}"/>
              </a:ext>
            </a:extLst>
          </p:cNvPr>
          <p:cNvPicPr>
            <a:picLocks noChangeAspect="1" noChangeArrowheads="1"/>
          </p:cNvPicPr>
          <p:nvPr/>
        </p:nvPicPr>
        <p:blipFill>
          <a:blip r:embed="rId2"/>
          <a:srcRect/>
          <a:stretch>
            <a:fillRect/>
          </a:stretch>
        </p:blipFill>
        <p:spPr bwMode="auto">
          <a:xfrm>
            <a:off x="373930" y="274639"/>
            <a:ext cx="1261595" cy="1246318"/>
          </a:xfrm>
          <a:prstGeom prst="rect">
            <a:avLst/>
          </a:prstGeom>
          <a:noFill/>
          <a:ln w="12700" cap="sq">
            <a:noFill/>
            <a:miter lim="800000"/>
            <a:headEnd type="none" w="sm" len="sm"/>
            <a:tailEnd type="none" w="sm" len="sm"/>
          </a:ln>
        </p:spPr>
      </p:pic>
      <p:sp>
        <p:nvSpPr>
          <p:cNvPr id="10" name="Picture Placeholder 9">
            <a:extLst>
              <a:ext uri="{FF2B5EF4-FFF2-40B4-BE49-F238E27FC236}">
                <a16:creationId xmlns:a16="http://schemas.microsoft.com/office/drawing/2014/main" id="{B5743E16-86F2-457A-9197-85A32D0CF4C3}"/>
              </a:ext>
            </a:extLst>
          </p:cNvPr>
          <p:cNvSpPr>
            <a:spLocks noGrp="1"/>
          </p:cNvSpPr>
          <p:nvPr>
            <p:ph type="pic" sz="quarter" idx="10"/>
          </p:nvPr>
        </p:nvSpPr>
        <p:spPr>
          <a:xfrm>
            <a:off x="1747838" y="578254"/>
            <a:ext cx="10321925" cy="6089246"/>
          </a:xfrm>
        </p:spPr>
        <p:txBody>
          <a:bodyPr/>
          <a:lstStyle/>
          <a:p>
            <a:r>
              <a:rPr lang="en-US"/>
              <a:t>Click icon to add picture</a:t>
            </a:r>
          </a:p>
        </p:txBody>
      </p:sp>
    </p:spTree>
    <p:extLst>
      <p:ext uri="{BB962C8B-B14F-4D97-AF65-F5344CB8AC3E}">
        <p14:creationId xmlns:p14="http://schemas.microsoft.com/office/powerpoint/2010/main" val="1441145932"/>
      </p:ext>
    </p:extLst>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017336" y="274639"/>
            <a:ext cx="9565064"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2017336" y="1600202"/>
            <a:ext cx="9565064"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038969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ransition spd="slow">
    <p:push dir="u"/>
  </p:transition>
  <p:hf sldNum="0" hdr="0" ftr="0" dt="0"/>
  <p:txStyles>
    <p:titleStyle>
      <a:lvl1pPr algn="l" defTabSz="914400" rtl="0" eaLnBrk="1" latinLnBrk="0" hangingPunct="1">
        <a:spcBef>
          <a:spcPct val="0"/>
        </a:spcBef>
        <a:buNone/>
        <a:defRPr sz="4400" b="1" kern="1200" cap="none" baseline="0">
          <a:solidFill>
            <a:srgbClr val="F84D42"/>
          </a:solidFill>
          <a:latin typeface="Geography"/>
          <a:ea typeface="+mj-ea"/>
          <a:cs typeface="+mj-cs"/>
        </a:defRPr>
      </a:lvl1pPr>
    </p:titleStyle>
    <p:bodyStyle>
      <a:lvl1pPr marL="231775" indent="-231775" algn="l" defTabSz="914400" rtl="0" eaLnBrk="1" latinLnBrk="0" hangingPunct="1">
        <a:spcBef>
          <a:spcPct val="20000"/>
        </a:spcBef>
        <a:buFont typeface="Arial" panose="020B0604020202020204" pitchFamily="34" charset="0"/>
        <a:buChar char="•"/>
        <a:tabLst/>
        <a:defRPr sz="3200" kern="1200">
          <a:solidFill>
            <a:srgbClr val="394651"/>
          </a:solidFill>
          <a:latin typeface="Geography"/>
          <a:ea typeface="+mn-ea"/>
          <a:cs typeface="+mn-cs"/>
        </a:defRPr>
      </a:lvl1pPr>
      <a:lvl2pPr marL="742950" indent="-285750" algn="l" defTabSz="914400" rtl="0" eaLnBrk="1" latinLnBrk="0" hangingPunct="1">
        <a:spcBef>
          <a:spcPct val="20000"/>
        </a:spcBef>
        <a:buFont typeface="Arial" panose="020B0604020202020204" pitchFamily="34" charset="0"/>
        <a:buChar char="–"/>
        <a:tabLst/>
        <a:defRPr sz="3200" kern="1200">
          <a:solidFill>
            <a:srgbClr val="394651"/>
          </a:solidFill>
          <a:latin typeface="Geography"/>
          <a:ea typeface="+mn-ea"/>
          <a:cs typeface="+mn-cs"/>
        </a:defRPr>
      </a:lvl2pPr>
      <a:lvl3pPr marL="1143000" indent="-228600" algn="l" defTabSz="914400" rtl="0" eaLnBrk="1" latinLnBrk="0" hangingPunct="1">
        <a:spcBef>
          <a:spcPct val="20000"/>
        </a:spcBef>
        <a:buFont typeface="Arial" panose="020B0604020202020204" pitchFamily="34" charset="0"/>
        <a:buChar char="•"/>
        <a:tabLst/>
        <a:defRPr sz="2800" kern="1200">
          <a:solidFill>
            <a:srgbClr val="394651"/>
          </a:solidFill>
          <a:latin typeface="Geography"/>
          <a:ea typeface="+mn-ea"/>
          <a:cs typeface="+mn-cs"/>
        </a:defRPr>
      </a:lvl3pPr>
      <a:lvl4pPr marL="1600200" indent="-228600" algn="l" defTabSz="914400" rtl="0" eaLnBrk="1" latinLnBrk="0" hangingPunct="1">
        <a:spcBef>
          <a:spcPct val="20000"/>
        </a:spcBef>
        <a:buFont typeface="Arial" panose="020B0604020202020204" pitchFamily="34" charset="0"/>
        <a:buChar char="–"/>
        <a:tabLst/>
        <a:defRPr sz="2400" kern="1200">
          <a:solidFill>
            <a:srgbClr val="394651"/>
          </a:solidFill>
          <a:latin typeface="Geography"/>
          <a:ea typeface="+mn-ea"/>
          <a:cs typeface="+mn-cs"/>
        </a:defRPr>
      </a:lvl4pPr>
      <a:lvl5pPr marL="2057400" indent="-228600" algn="l" defTabSz="914400" rtl="0" eaLnBrk="1" latinLnBrk="0" hangingPunct="1">
        <a:spcBef>
          <a:spcPct val="20000"/>
        </a:spcBef>
        <a:buFont typeface="Arial" panose="020B0604020202020204" pitchFamily="34" charset="0"/>
        <a:buChar char="»"/>
        <a:tabLst/>
        <a:defRPr sz="2400" kern="1200">
          <a:solidFill>
            <a:srgbClr val="394651"/>
          </a:solidFill>
          <a:latin typeface="Geography"/>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png"/><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3.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5.jpeg"/><Relationship Id="rId1" Type="http://schemas.openxmlformats.org/officeDocument/2006/relationships/slideLayout" Target="../slideLayouts/slideLayout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diagramLayout" Target="../diagrams/layout5.xml"/><Relationship Id="rId7" Type="http://schemas.openxmlformats.org/officeDocument/2006/relationships/image" Target="../media/image6.png"/><Relationship Id="rId2" Type="http://schemas.openxmlformats.org/officeDocument/2006/relationships/diagramData" Target="../diagrams/data5.xml"/><Relationship Id="rId1" Type="http://schemas.openxmlformats.org/officeDocument/2006/relationships/slideLayout" Target="../slideLayouts/slideLayout3.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diagramLayout" Target="../diagrams/layout6.xml"/><Relationship Id="rId7" Type="http://schemas.openxmlformats.org/officeDocument/2006/relationships/image" Target="../media/image10.jpeg"/><Relationship Id="rId2" Type="http://schemas.openxmlformats.org/officeDocument/2006/relationships/diagramData" Target="../diagrams/data6.xml"/><Relationship Id="rId1" Type="http://schemas.openxmlformats.org/officeDocument/2006/relationships/slideLayout" Target="../slideLayouts/slideLayout3.xml"/><Relationship Id="rId6" Type="http://schemas.microsoft.com/office/2007/relationships/diagramDrawing" Target="../diagrams/drawing6.xml"/><Relationship Id="rId5" Type="http://schemas.openxmlformats.org/officeDocument/2006/relationships/diagramColors" Target="../diagrams/colors6.xml"/><Relationship Id="rId10" Type="http://schemas.openxmlformats.org/officeDocument/2006/relationships/image" Target="../media/image13.jpeg"/><Relationship Id="rId4" Type="http://schemas.openxmlformats.org/officeDocument/2006/relationships/diagramQuickStyle" Target="../diagrams/quickStyle6.xml"/><Relationship Id="rId9" Type="http://schemas.openxmlformats.org/officeDocument/2006/relationships/image" Target="../media/image12.jpeg"/></Relationships>
</file>

<file path=ppt/slides/_rels/slide11.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15.jpeg"/><Relationship Id="rId7" Type="http://schemas.openxmlformats.org/officeDocument/2006/relationships/diagramColors" Target="../diagrams/colors7.xml"/><Relationship Id="rId2" Type="http://schemas.openxmlformats.org/officeDocument/2006/relationships/image" Target="../media/image14.png"/><Relationship Id="rId1" Type="http://schemas.openxmlformats.org/officeDocument/2006/relationships/slideLayout" Target="../slideLayouts/slideLayout3.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19.png"/><Relationship Id="rId7" Type="http://schemas.openxmlformats.org/officeDocument/2006/relationships/diagramColors" Target="../diagrams/colors8.xml"/><Relationship Id="rId2" Type="http://schemas.openxmlformats.org/officeDocument/2006/relationships/image" Target="../media/image18.jpeg"/><Relationship Id="rId1" Type="http://schemas.openxmlformats.org/officeDocument/2006/relationships/slideLayout" Target="../slideLayouts/slideLayout3.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14.xml.rels><?xml version="1.0" encoding="UTF-8" standalone="yes"?>
<Relationships xmlns="http://schemas.openxmlformats.org/package/2006/relationships"><Relationship Id="rId8" Type="http://schemas.openxmlformats.org/officeDocument/2006/relationships/diagramColors" Target="../diagrams/colors9.xml"/><Relationship Id="rId3" Type="http://schemas.openxmlformats.org/officeDocument/2006/relationships/image" Target="../media/image21.jpeg"/><Relationship Id="rId7" Type="http://schemas.openxmlformats.org/officeDocument/2006/relationships/diagramQuickStyle" Target="../diagrams/quickStyle9.xml"/><Relationship Id="rId2" Type="http://schemas.openxmlformats.org/officeDocument/2006/relationships/image" Target="../media/image20.jpeg"/><Relationship Id="rId1" Type="http://schemas.openxmlformats.org/officeDocument/2006/relationships/slideLayout" Target="../slideLayouts/slideLayout3.xml"/><Relationship Id="rId6" Type="http://schemas.openxmlformats.org/officeDocument/2006/relationships/diagramLayout" Target="../diagrams/layout9.xml"/><Relationship Id="rId5" Type="http://schemas.openxmlformats.org/officeDocument/2006/relationships/diagramData" Target="../diagrams/data9.xml"/><Relationship Id="rId4" Type="http://schemas.openxmlformats.org/officeDocument/2006/relationships/image" Target="../media/image22.jpeg"/><Relationship Id="rId9" Type="http://schemas.microsoft.com/office/2007/relationships/diagramDrawing" Target="../diagrams/drawing9.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0.xml"/><Relationship Id="rId7" Type="http://schemas.openxmlformats.org/officeDocument/2006/relationships/image" Target="../media/image24.png"/><Relationship Id="rId2" Type="http://schemas.openxmlformats.org/officeDocument/2006/relationships/diagramData" Target="../diagrams/data10.xml"/><Relationship Id="rId1" Type="http://schemas.openxmlformats.org/officeDocument/2006/relationships/slideLayout" Target="../slideLayouts/slideLayout3.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7.xml.rels><?xml version="1.0" encoding="UTF-8" standalone="yes"?>
<Relationships xmlns="http://schemas.openxmlformats.org/package/2006/relationships"><Relationship Id="rId8" Type="http://schemas.microsoft.com/office/2007/relationships/diagramDrawing" Target="../diagrams/drawing11.xml"/><Relationship Id="rId3" Type="http://schemas.openxmlformats.org/officeDocument/2006/relationships/image" Target="../media/image25.jpeg"/><Relationship Id="rId7" Type="http://schemas.openxmlformats.org/officeDocument/2006/relationships/diagramColors" Target="../diagrams/colors11.xml"/><Relationship Id="rId2" Type="http://schemas.microsoft.com/office/2018/10/relationships/comments" Target="../comments/modernComment_114_8DFE19C5.xml"/><Relationship Id="rId1" Type="http://schemas.openxmlformats.org/officeDocument/2006/relationships/slideLayout" Target="../slideLayouts/slideLayout3.xml"/><Relationship Id="rId6" Type="http://schemas.openxmlformats.org/officeDocument/2006/relationships/diagramQuickStyle" Target="../diagrams/quickStyle11.xml"/><Relationship Id="rId5" Type="http://schemas.openxmlformats.org/officeDocument/2006/relationships/diagramLayout" Target="../diagrams/layout11.xml"/><Relationship Id="rId4" Type="http://schemas.openxmlformats.org/officeDocument/2006/relationships/diagramData" Target="../diagrams/data11.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2.xml"/><Relationship Id="rId7" Type="http://schemas.openxmlformats.org/officeDocument/2006/relationships/image" Target="../media/image26.jpeg"/><Relationship Id="rId2" Type="http://schemas.openxmlformats.org/officeDocument/2006/relationships/diagramData" Target="../diagrams/data12.xml"/><Relationship Id="rId1" Type="http://schemas.openxmlformats.org/officeDocument/2006/relationships/slideLayout" Target="../slideLayouts/slideLayout3.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9.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diagramLayout" Target="../diagrams/layout13.xml"/><Relationship Id="rId7" Type="http://schemas.openxmlformats.org/officeDocument/2006/relationships/image" Target="../media/image27.png"/><Relationship Id="rId2" Type="http://schemas.openxmlformats.org/officeDocument/2006/relationships/diagramData" Target="../diagrams/data13.xml"/><Relationship Id="rId1" Type="http://schemas.openxmlformats.org/officeDocument/2006/relationships/slideLayout" Target="../slideLayouts/slideLayout3.xml"/><Relationship Id="rId6" Type="http://schemas.microsoft.com/office/2007/relationships/diagramDrawing" Target="../diagrams/drawing13.xml"/><Relationship Id="rId5" Type="http://schemas.openxmlformats.org/officeDocument/2006/relationships/diagramColors" Target="../diagrams/colors13.xml"/><Relationship Id="rId10" Type="http://schemas.openxmlformats.org/officeDocument/2006/relationships/image" Target="../media/image30.png"/><Relationship Id="rId4" Type="http://schemas.openxmlformats.org/officeDocument/2006/relationships/diagramQuickStyle" Target="../diagrams/quickStyle13.xml"/><Relationship Id="rId9" Type="http://schemas.openxmlformats.org/officeDocument/2006/relationships/image" Target="../media/image29.png"/></Relationships>
</file>

<file path=ppt/slides/_rels/slide20.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diagramData" Target="../diagrams/data14.xml"/><Relationship Id="rId7" Type="http://schemas.microsoft.com/office/2007/relationships/diagramDrawing" Target="../diagrams/drawing14.xml"/><Relationship Id="rId2" Type="http://schemas.microsoft.com/office/2018/10/relationships/comments" Target="../comments/modernComment_117_5ABB9E88.xml"/><Relationship Id="rId1" Type="http://schemas.openxmlformats.org/officeDocument/2006/relationships/slideLayout" Target="../slideLayouts/slideLayout3.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 Id="rId9" Type="http://schemas.openxmlformats.org/officeDocument/2006/relationships/image" Target="../media/image32.emf"/></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3.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1C0BA-A134-4E3B-F8C2-5C5FF1D93433}"/>
              </a:ext>
            </a:extLst>
          </p:cNvPr>
          <p:cNvSpPr>
            <a:spLocks noGrp="1"/>
          </p:cNvSpPr>
          <p:nvPr>
            <p:ph type="ctrTitle"/>
          </p:nvPr>
        </p:nvSpPr>
        <p:spPr/>
        <p:txBody>
          <a:bodyPr>
            <a:normAutofit/>
          </a:bodyPr>
          <a:lstStyle/>
          <a:p>
            <a:r>
              <a:rPr lang="en-US" sz="3400"/>
              <a:t>Lithium-Ion Battery Response Training</a:t>
            </a:r>
          </a:p>
        </p:txBody>
      </p:sp>
      <p:sp>
        <p:nvSpPr>
          <p:cNvPr id="3" name="Subtitle 2">
            <a:extLst>
              <a:ext uri="{FF2B5EF4-FFF2-40B4-BE49-F238E27FC236}">
                <a16:creationId xmlns:a16="http://schemas.microsoft.com/office/drawing/2014/main" id="{52CB7275-90FC-6523-3611-E4BCB99929F7}"/>
              </a:ext>
            </a:extLst>
          </p:cNvPr>
          <p:cNvSpPr>
            <a:spLocks noGrp="1"/>
          </p:cNvSpPr>
          <p:nvPr>
            <p:ph type="subTitle" idx="1"/>
          </p:nvPr>
        </p:nvSpPr>
        <p:spPr/>
        <p:txBody>
          <a:bodyPr/>
          <a:lstStyle/>
          <a:p>
            <a:r>
              <a:rPr lang="en-US"/>
              <a:t>Firefighting Tools Evaluation</a:t>
            </a:r>
          </a:p>
        </p:txBody>
      </p:sp>
    </p:spTree>
    <p:extLst>
      <p:ext uri="{BB962C8B-B14F-4D97-AF65-F5344CB8AC3E}">
        <p14:creationId xmlns:p14="http://schemas.microsoft.com/office/powerpoint/2010/main" val="689480661"/>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E93B26-099A-185D-BFCC-A6EB38E0DC33}"/>
              </a:ext>
            </a:extLst>
          </p:cNvPr>
          <p:cNvSpPr>
            <a:spLocks noGrp="1"/>
          </p:cNvSpPr>
          <p:nvPr>
            <p:ph type="title"/>
          </p:nvPr>
        </p:nvSpPr>
        <p:spPr/>
        <p:txBody>
          <a:bodyPr/>
          <a:lstStyle/>
          <a:p>
            <a:r>
              <a:rPr lang="en-US"/>
              <a:t>Disclaimer</a:t>
            </a:r>
          </a:p>
        </p:txBody>
      </p:sp>
      <p:sp>
        <p:nvSpPr>
          <p:cNvPr id="3" name="Content Placeholder 2">
            <a:extLst>
              <a:ext uri="{FF2B5EF4-FFF2-40B4-BE49-F238E27FC236}">
                <a16:creationId xmlns:a16="http://schemas.microsoft.com/office/drawing/2014/main" id="{090407E1-36C0-82B7-03E7-B8D07EF8604E}"/>
              </a:ext>
            </a:extLst>
          </p:cNvPr>
          <p:cNvSpPr>
            <a:spLocks noGrp="1"/>
          </p:cNvSpPr>
          <p:nvPr>
            <p:ph idx="1"/>
          </p:nvPr>
        </p:nvSpPr>
        <p:spPr>
          <a:xfrm>
            <a:off x="1823372" y="1784929"/>
            <a:ext cx="8946228" cy="4525963"/>
          </a:xfrm>
        </p:spPr>
        <p:txBody>
          <a:bodyPr>
            <a:normAutofit lnSpcReduction="10000"/>
          </a:bodyPr>
          <a:lstStyle/>
          <a:p>
            <a:r>
              <a:rPr lang="en-US"/>
              <a:t>The purpose of this section is to highlight pros and cons of certain tools marketed to first responders but should not be viewed as recommendation or review of any of the tools displayed. The list of tools should not be considered exhaustive. </a:t>
            </a:r>
          </a:p>
          <a:p>
            <a:r>
              <a:rPr lang="en-US"/>
              <a:t>The best tool is a well-trained firefighter who is informed of the hazards and risks and apply that knowledge to make decisions in a variety of situations.</a:t>
            </a:r>
          </a:p>
          <a:p>
            <a:endParaRPr lang="en-US"/>
          </a:p>
        </p:txBody>
      </p:sp>
    </p:spTree>
    <p:extLst>
      <p:ext uri="{BB962C8B-B14F-4D97-AF65-F5344CB8AC3E}">
        <p14:creationId xmlns:p14="http://schemas.microsoft.com/office/powerpoint/2010/main" val="927995610"/>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791B1-0308-552E-A1A8-112A663B9FA0}"/>
              </a:ext>
            </a:extLst>
          </p:cNvPr>
          <p:cNvSpPr>
            <a:spLocks noGrp="1"/>
          </p:cNvSpPr>
          <p:nvPr>
            <p:ph type="title"/>
          </p:nvPr>
        </p:nvSpPr>
        <p:spPr/>
        <p:txBody>
          <a:bodyPr/>
          <a:lstStyle/>
          <a:p>
            <a:r>
              <a:rPr lang="en-US"/>
              <a:t>Fire Blankets</a:t>
            </a:r>
          </a:p>
        </p:txBody>
      </p:sp>
      <p:pic>
        <p:nvPicPr>
          <p:cNvPr id="4" name="Picture 6">
            <a:extLst>
              <a:ext uri="{FF2B5EF4-FFF2-40B4-BE49-F238E27FC236}">
                <a16:creationId xmlns:a16="http://schemas.microsoft.com/office/drawing/2014/main" id="{D5493152-3309-3945-7C7E-8181EDB0EF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4833" y="1059104"/>
            <a:ext cx="7683499" cy="300355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Content Placeholder 2">
            <a:extLst>
              <a:ext uri="{FF2B5EF4-FFF2-40B4-BE49-F238E27FC236}">
                <a16:creationId xmlns:a16="http://schemas.microsoft.com/office/drawing/2014/main" id="{3F6A2AE3-A642-0B21-9792-134863A0D2D6}"/>
              </a:ext>
            </a:extLst>
          </p:cNvPr>
          <p:cNvGraphicFramePr>
            <a:graphicFrameLocks noGrp="1"/>
          </p:cNvGraphicFramePr>
          <p:nvPr>
            <p:ph idx="1"/>
            <p:extLst>
              <p:ext uri="{D42A27DB-BD31-4B8C-83A1-F6EECF244321}">
                <p14:modId xmlns:p14="http://schemas.microsoft.com/office/powerpoint/2010/main" val="1684239401"/>
              </p:ext>
            </p:extLst>
          </p:nvPr>
        </p:nvGraphicFramePr>
        <p:xfrm>
          <a:off x="97752" y="4065347"/>
          <a:ext cx="12024398" cy="26860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65002553"/>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70EF4C-C73D-64B5-36A9-A9AE75839C1D}"/>
              </a:ext>
            </a:extLst>
          </p:cNvPr>
          <p:cNvSpPr>
            <a:spLocks noGrp="1"/>
          </p:cNvSpPr>
          <p:nvPr>
            <p:ph type="title"/>
          </p:nvPr>
        </p:nvSpPr>
        <p:spPr>
          <a:xfrm>
            <a:off x="2017336" y="274639"/>
            <a:ext cx="9565064" cy="1143000"/>
          </a:xfrm>
        </p:spPr>
        <p:txBody>
          <a:bodyPr anchor="ctr">
            <a:normAutofit/>
          </a:bodyPr>
          <a:lstStyle/>
          <a:p>
            <a:r>
              <a:rPr lang="en-US"/>
              <a:t>Fire Blankets</a:t>
            </a:r>
          </a:p>
        </p:txBody>
      </p:sp>
      <p:graphicFrame>
        <p:nvGraphicFramePr>
          <p:cNvPr id="5" name="Content Placeholder 2">
            <a:extLst>
              <a:ext uri="{FF2B5EF4-FFF2-40B4-BE49-F238E27FC236}">
                <a16:creationId xmlns:a16="http://schemas.microsoft.com/office/drawing/2014/main" id="{0F335A75-2676-B6BF-5012-0B767F97FD12}"/>
              </a:ext>
            </a:extLst>
          </p:cNvPr>
          <p:cNvGraphicFramePr>
            <a:graphicFrameLocks noGrp="1"/>
          </p:cNvGraphicFramePr>
          <p:nvPr>
            <p:ph idx="1"/>
            <p:extLst>
              <p:ext uri="{D42A27DB-BD31-4B8C-83A1-F6EECF244321}">
                <p14:modId xmlns:p14="http://schemas.microsoft.com/office/powerpoint/2010/main" val="696540232"/>
              </p:ext>
            </p:extLst>
          </p:nvPr>
        </p:nvGraphicFramePr>
        <p:xfrm>
          <a:off x="1071418" y="1419515"/>
          <a:ext cx="10500399" cy="48979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5958924"/>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4E88C7-7BFE-EE63-1F72-3511DAB45D79}"/>
              </a:ext>
            </a:extLst>
          </p:cNvPr>
          <p:cNvSpPr>
            <a:spLocks noGrp="1"/>
          </p:cNvSpPr>
          <p:nvPr>
            <p:ph type="title"/>
          </p:nvPr>
        </p:nvSpPr>
        <p:spPr/>
        <p:txBody>
          <a:bodyPr/>
          <a:lstStyle/>
          <a:p>
            <a:r>
              <a:rPr lang="en-US"/>
              <a:t>Piercing Nozzles</a:t>
            </a:r>
          </a:p>
        </p:txBody>
      </p:sp>
      <p:sp>
        <p:nvSpPr>
          <p:cNvPr id="3" name="Content Placeholder 2">
            <a:extLst>
              <a:ext uri="{FF2B5EF4-FFF2-40B4-BE49-F238E27FC236}">
                <a16:creationId xmlns:a16="http://schemas.microsoft.com/office/drawing/2014/main" id="{33F9C124-3A07-A98D-C0BC-8D074D5E2A9A}"/>
              </a:ext>
            </a:extLst>
          </p:cNvPr>
          <p:cNvSpPr>
            <a:spLocks noGrp="1"/>
          </p:cNvSpPr>
          <p:nvPr>
            <p:ph idx="1"/>
          </p:nvPr>
        </p:nvSpPr>
        <p:spPr>
          <a:xfrm>
            <a:off x="2017336" y="1600202"/>
            <a:ext cx="5168555" cy="4865253"/>
          </a:xfrm>
        </p:spPr>
        <p:txBody>
          <a:bodyPr>
            <a:normAutofit fontScale="77500" lnSpcReduction="20000"/>
          </a:bodyPr>
          <a:lstStyle/>
          <a:p>
            <a:pPr marL="0" indent="0">
              <a:buNone/>
            </a:pPr>
            <a:r>
              <a:rPr lang="en-US" sz="4100" b="1"/>
              <a:t>COLD CUT COBRA</a:t>
            </a:r>
          </a:p>
          <a:p>
            <a:pPr marL="380990" indent="-380990"/>
            <a:r>
              <a:rPr lang="en-US">
                <a:solidFill>
                  <a:srgbClr val="242626"/>
                </a:solidFill>
              </a:rPr>
              <a:t>The Cobra Method, including cooling fire gases from a safer place outside the fire compartment, is one of the safest and most efficient firefighting options available to Fire &amp; Rescue Services.</a:t>
            </a:r>
          </a:p>
          <a:p>
            <a:endParaRPr lang="en-US">
              <a:solidFill>
                <a:srgbClr val="242626"/>
              </a:solidFill>
            </a:endParaRPr>
          </a:p>
          <a:p>
            <a:pPr marL="380990" indent="-380990"/>
            <a:r>
              <a:rPr lang="en-US">
                <a:solidFill>
                  <a:srgbClr val="242626"/>
                </a:solidFill>
              </a:rPr>
              <a:t>High pressure mist has been shown to more quickly reduce the temperature of an interior space when compared to standard water application.</a:t>
            </a:r>
            <a:endParaRPr lang="en-US"/>
          </a:p>
        </p:txBody>
      </p:sp>
      <p:pic>
        <p:nvPicPr>
          <p:cNvPr id="4" name="Picture 2" descr="Cold Cut Systems AB">
            <a:extLst>
              <a:ext uri="{FF2B5EF4-FFF2-40B4-BE49-F238E27FC236}">
                <a16:creationId xmlns:a16="http://schemas.microsoft.com/office/drawing/2014/main" id="{2189DF84-415D-DBB5-6AA9-21805F39B1D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19960" y="1600202"/>
            <a:ext cx="4063563" cy="241579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Cobra Method – Cold Cut Systems AB">
            <a:extLst>
              <a:ext uri="{FF2B5EF4-FFF2-40B4-BE49-F238E27FC236}">
                <a16:creationId xmlns:a16="http://schemas.microsoft.com/office/drawing/2014/main" id="{3058E2C1-405B-6E78-296E-C6B0335F16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19960" y="4038725"/>
            <a:ext cx="4082919" cy="25446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0790240"/>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726B67-A88B-622A-8F29-5060A5BB155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D7A7AF8-A7B3-25ED-6F53-C7AAE15E1466}"/>
              </a:ext>
            </a:extLst>
          </p:cNvPr>
          <p:cNvSpPr>
            <a:spLocks noGrp="1"/>
          </p:cNvSpPr>
          <p:nvPr>
            <p:ph type="title"/>
          </p:nvPr>
        </p:nvSpPr>
        <p:spPr>
          <a:xfrm>
            <a:off x="2017336" y="274639"/>
            <a:ext cx="9565064" cy="1143000"/>
          </a:xfrm>
        </p:spPr>
        <p:txBody>
          <a:bodyPr anchor="ctr">
            <a:normAutofit/>
          </a:bodyPr>
          <a:lstStyle/>
          <a:p>
            <a:r>
              <a:rPr lang="en-US"/>
              <a:t>Piercing Nozzles: Cold Cut Cobra</a:t>
            </a:r>
          </a:p>
        </p:txBody>
      </p:sp>
      <p:graphicFrame>
        <p:nvGraphicFramePr>
          <p:cNvPr id="5" name="Content Placeholder 2">
            <a:extLst>
              <a:ext uri="{FF2B5EF4-FFF2-40B4-BE49-F238E27FC236}">
                <a16:creationId xmlns:a16="http://schemas.microsoft.com/office/drawing/2014/main" id="{B008530F-5C0B-EAB2-48E7-BB18EB08A4AA}"/>
              </a:ext>
            </a:extLst>
          </p:cNvPr>
          <p:cNvGraphicFramePr>
            <a:graphicFrameLocks noGrp="1"/>
          </p:cNvGraphicFramePr>
          <p:nvPr>
            <p:ph idx="1"/>
            <p:extLst>
              <p:ext uri="{D42A27DB-BD31-4B8C-83A1-F6EECF244321}">
                <p14:modId xmlns:p14="http://schemas.microsoft.com/office/powerpoint/2010/main" val="23602950"/>
              </p:ext>
            </p:extLst>
          </p:nvPr>
        </p:nvGraphicFramePr>
        <p:xfrm>
          <a:off x="1579418" y="1641765"/>
          <a:ext cx="10002982" cy="47497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60263359"/>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899CA8-7266-B952-0B93-F9DB65676BE6}"/>
              </a:ext>
            </a:extLst>
          </p:cNvPr>
          <p:cNvSpPr>
            <a:spLocks noGrp="1"/>
          </p:cNvSpPr>
          <p:nvPr>
            <p:ph type="title"/>
          </p:nvPr>
        </p:nvSpPr>
        <p:spPr/>
        <p:txBody>
          <a:bodyPr/>
          <a:lstStyle/>
          <a:p>
            <a:r>
              <a:rPr lang="en-US"/>
              <a:t>Piercing Nozzles</a:t>
            </a:r>
          </a:p>
        </p:txBody>
      </p:sp>
      <p:sp>
        <p:nvSpPr>
          <p:cNvPr id="3" name="Content Placeholder 2">
            <a:extLst>
              <a:ext uri="{FF2B5EF4-FFF2-40B4-BE49-F238E27FC236}">
                <a16:creationId xmlns:a16="http://schemas.microsoft.com/office/drawing/2014/main" id="{B140C7A8-4A91-20E8-B312-6164F7D10B80}"/>
              </a:ext>
            </a:extLst>
          </p:cNvPr>
          <p:cNvSpPr>
            <a:spLocks noGrp="1"/>
          </p:cNvSpPr>
          <p:nvPr>
            <p:ph idx="1"/>
          </p:nvPr>
        </p:nvSpPr>
        <p:spPr>
          <a:xfrm>
            <a:off x="1329419" y="1718733"/>
            <a:ext cx="4522009" cy="2134130"/>
          </a:xfrm>
        </p:spPr>
        <p:txBody>
          <a:bodyPr>
            <a:normAutofit fontScale="92500" lnSpcReduction="20000"/>
          </a:bodyPr>
          <a:lstStyle/>
          <a:p>
            <a:pPr marL="0" indent="0">
              <a:buNone/>
            </a:pPr>
            <a:r>
              <a:rPr lang="en-US" b="1">
                <a:solidFill>
                  <a:srgbClr val="242626"/>
                </a:solidFill>
              </a:rPr>
              <a:t>ROSENBAUER BEST</a:t>
            </a:r>
          </a:p>
          <a:p>
            <a:r>
              <a:rPr lang="en-US" sz="2500">
                <a:solidFill>
                  <a:srgbClr val="242626"/>
                </a:solidFill>
              </a:rPr>
              <a:t>The Rosenbauer Battery Extinguishing System Technology (BEST) is an extinguishing system for high-voltage lithium-ion batteries in electric vehicles.</a:t>
            </a:r>
            <a:endParaRPr lang="en-US" sz="2500"/>
          </a:p>
          <a:p>
            <a:pPr marL="0" indent="0">
              <a:buNone/>
            </a:pPr>
            <a:endParaRPr lang="en-US"/>
          </a:p>
        </p:txBody>
      </p:sp>
      <p:pic>
        <p:nvPicPr>
          <p:cNvPr id="4" name="Picture 2" descr="Rosenbauer ~ Battery Extinguishing ...">
            <a:extLst>
              <a:ext uri="{FF2B5EF4-FFF2-40B4-BE49-F238E27FC236}">
                <a16:creationId xmlns:a16="http://schemas.microsoft.com/office/drawing/2014/main" id="{2F2DD53E-DC59-7B9D-9ECF-474CCA0BDF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7666" y="1284817"/>
            <a:ext cx="4809067" cy="29972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Content Placeholder 2">
            <a:extLst>
              <a:ext uri="{FF2B5EF4-FFF2-40B4-BE49-F238E27FC236}">
                <a16:creationId xmlns:a16="http://schemas.microsoft.com/office/drawing/2014/main" id="{F76422EE-ABB2-ABCA-8E39-DED7B86B6709}"/>
              </a:ext>
            </a:extLst>
          </p:cNvPr>
          <p:cNvGraphicFramePr>
            <a:graphicFrameLocks/>
          </p:cNvGraphicFramePr>
          <p:nvPr>
            <p:extLst>
              <p:ext uri="{D42A27DB-BD31-4B8C-83A1-F6EECF244321}">
                <p14:modId xmlns:p14="http://schemas.microsoft.com/office/powerpoint/2010/main" val="1136003409"/>
              </p:ext>
            </p:extLst>
          </p:nvPr>
        </p:nvGraphicFramePr>
        <p:xfrm>
          <a:off x="1484168" y="4054765"/>
          <a:ext cx="10087649" cy="261196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43451475"/>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AC8E9-A07C-4707-DC50-7DA054F55E6D}"/>
              </a:ext>
            </a:extLst>
          </p:cNvPr>
          <p:cNvSpPr>
            <a:spLocks noGrp="1"/>
          </p:cNvSpPr>
          <p:nvPr>
            <p:ph type="title"/>
          </p:nvPr>
        </p:nvSpPr>
        <p:spPr/>
        <p:txBody>
          <a:bodyPr/>
          <a:lstStyle/>
          <a:p>
            <a:r>
              <a:rPr lang="en-US"/>
              <a:t>Wetting Nozzles</a:t>
            </a:r>
          </a:p>
        </p:txBody>
      </p:sp>
      <p:graphicFrame>
        <p:nvGraphicFramePr>
          <p:cNvPr id="4" name="Content Placeholder 2">
            <a:extLst>
              <a:ext uri="{FF2B5EF4-FFF2-40B4-BE49-F238E27FC236}">
                <a16:creationId xmlns:a16="http://schemas.microsoft.com/office/drawing/2014/main" id="{BF4625F6-D87E-661D-4EA3-3918C1495F84}"/>
              </a:ext>
            </a:extLst>
          </p:cNvPr>
          <p:cNvGraphicFramePr>
            <a:graphicFrameLocks noGrp="1"/>
          </p:cNvGraphicFramePr>
          <p:nvPr>
            <p:ph idx="1"/>
            <p:extLst>
              <p:ext uri="{D42A27DB-BD31-4B8C-83A1-F6EECF244321}">
                <p14:modId xmlns:p14="http://schemas.microsoft.com/office/powerpoint/2010/main" val="2379994055"/>
              </p:ext>
            </p:extLst>
          </p:nvPr>
        </p:nvGraphicFramePr>
        <p:xfrm>
          <a:off x="1579418" y="3980873"/>
          <a:ext cx="10002982" cy="24106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2" descr="TESLA VEHICLE">
            <a:extLst>
              <a:ext uri="{FF2B5EF4-FFF2-40B4-BE49-F238E27FC236}">
                <a16:creationId xmlns:a16="http://schemas.microsoft.com/office/drawing/2014/main" id="{A942B5F9-6680-814C-C6FE-4C239622F9EA}"/>
              </a:ext>
            </a:extLst>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t="24345" b="16117"/>
          <a:stretch/>
        </p:blipFill>
        <p:spPr bwMode="auto">
          <a:xfrm>
            <a:off x="1377560" y="1723896"/>
            <a:ext cx="5422308" cy="195072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Turtle Fire Systems EV Nozzle Electric ...">
            <a:extLst>
              <a:ext uri="{FF2B5EF4-FFF2-40B4-BE49-F238E27FC236}">
                <a16:creationId xmlns:a16="http://schemas.microsoft.com/office/drawing/2014/main" id="{7D2DE547-11DE-4AE1-B676-746F3342AD5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43273" y="1417639"/>
            <a:ext cx="2470447" cy="212335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D7DD434-462A-6377-7E7B-184179B97E1A}"/>
              </a:ext>
            </a:extLst>
          </p:cNvPr>
          <p:cNvSpPr txBox="1"/>
          <p:nvPr/>
        </p:nvSpPr>
        <p:spPr>
          <a:xfrm>
            <a:off x="1652468" y="3540998"/>
            <a:ext cx="5422307" cy="461665"/>
          </a:xfrm>
          <a:prstGeom prst="rect">
            <a:avLst/>
          </a:prstGeom>
          <a:noFill/>
        </p:spPr>
        <p:txBody>
          <a:bodyPr wrap="square" rtlCol="0">
            <a:spAutoFit/>
          </a:bodyPr>
          <a:lstStyle/>
          <a:p>
            <a:pPr algn="ctr"/>
            <a:r>
              <a:rPr lang="en-US" sz="2400" b="1">
                <a:latin typeface="Geography"/>
              </a:rPr>
              <a:t>SUDZ-IT</a:t>
            </a:r>
          </a:p>
        </p:txBody>
      </p:sp>
      <p:sp>
        <p:nvSpPr>
          <p:cNvPr id="8" name="TextBox 7">
            <a:extLst>
              <a:ext uri="{FF2B5EF4-FFF2-40B4-BE49-F238E27FC236}">
                <a16:creationId xmlns:a16="http://schemas.microsoft.com/office/drawing/2014/main" id="{5B0DF763-D64A-6022-492A-626E36D6C586}"/>
              </a:ext>
            </a:extLst>
          </p:cNvPr>
          <p:cNvSpPr txBox="1"/>
          <p:nvPr/>
        </p:nvSpPr>
        <p:spPr>
          <a:xfrm>
            <a:off x="6617434" y="3544316"/>
            <a:ext cx="5422307" cy="461665"/>
          </a:xfrm>
          <a:prstGeom prst="rect">
            <a:avLst/>
          </a:prstGeom>
          <a:noFill/>
        </p:spPr>
        <p:txBody>
          <a:bodyPr wrap="square" rtlCol="0">
            <a:spAutoFit/>
          </a:bodyPr>
          <a:lstStyle/>
          <a:p>
            <a:pPr algn="ctr"/>
            <a:r>
              <a:rPr lang="en-US" sz="2400" b="1">
                <a:latin typeface="Geography"/>
              </a:rPr>
              <a:t>TURTLE FIRE SYSTEMS</a:t>
            </a:r>
          </a:p>
        </p:txBody>
      </p:sp>
    </p:spTree>
    <p:extLst>
      <p:ext uri="{BB962C8B-B14F-4D97-AF65-F5344CB8AC3E}">
        <p14:creationId xmlns:p14="http://schemas.microsoft.com/office/powerpoint/2010/main" val="3424752372"/>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4EEF4F-9C27-7DAC-821A-8B57CD6C1FC0}"/>
              </a:ext>
            </a:extLst>
          </p:cNvPr>
          <p:cNvSpPr>
            <a:spLocks noGrp="1"/>
          </p:cNvSpPr>
          <p:nvPr>
            <p:ph type="title"/>
          </p:nvPr>
        </p:nvSpPr>
        <p:spPr/>
        <p:txBody>
          <a:bodyPr/>
          <a:lstStyle/>
          <a:p>
            <a:r>
              <a:rPr lang="en-US"/>
              <a:t>Firefighting Robots</a:t>
            </a:r>
          </a:p>
        </p:txBody>
      </p:sp>
      <p:sp>
        <p:nvSpPr>
          <p:cNvPr id="3" name="Content Placeholder 2">
            <a:extLst>
              <a:ext uri="{FF2B5EF4-FFF2-40B4-BE49-F238E27FC236}">
                <a16:creationId xmlns:a16="http://schemas.microsoft.com/office/drawing/2014/main" id="{9256BE2A-3B1F-0CF9-1D20-DD6C28D5A180}"/>
              </a:ext>
            </a:extLst>
          </p:cNvPr>
          <p:cNvSpPr>
            <a:spLocks noGrp="1"/>
          </p:cNvSpPr>
          <p:nvPr>
            <p:ph idx="1"/>
          </p:nvPr>
        </p:nvSpPr>
        <p:spPr>
          <a:xfrm>
            <a:off x="5283199" y="1582236"/>
            <a:ext cx="6576291" cy="4525963"/>
          </a:xfrm>
        </p:spPr>
        <p:txBody>
          <a:bodyPr/>
          <a:lstStyle/>
          <a:p>
            <a:pPr marL="380990" indent="-380990"/>
            <a:r>
              <a:rPr lang="en-US" sz="2400"/>
              <a:t>Reduced firefighter exposure</a:t>
            </a:r>
          </a:p>
          <a:p>
            <a:pPr marL="380990" indent="-380990"/>
            <a:r>
              <a:rPr lang="en-US" sz="2400"/>
              <a:t>High flow rate capabilities</a:t>
            </a:r>
          </a:p>
          <a:p>
            <a:pPr marL="990575" lvl="1" indent="-380990">
              <a:buFont typeface="Arial" panose="020B0604020202020204" pitchFamily="34" charset="0"/>
              <a:buChar char="•"/>
            </a:pPr>
            <a:r>
              <a:rPr lang="en-US" sz="2133"/>
              <a:t>Up to 2,500 GPM</a:t>
            </a:r>
          </a:p>
          <a:p>
            <a:pPr marL="380990" indent="-380990"/>
            <a:r>
              <a:rPr lang="en-US" sz="2400"/>
              <a:t>Able plow, tow, and move objects</a:t>
            </a:r>
          </a:p>
          <a:p>
            <a:pPr marL="990575" lvl="1" indent="-380990">
              <a:buFont typeface="Arial" panose="020B0604020202020204" pitchFamily="34" charset="0"/>
              <a:buChar char="•"/>
            </a:pPr>
            <a:r>
              <a:rPr lang="en-US" sz="2133"/>
              <a:t>Possibly used for towing/moving electric vehicles out of garages (residential or commercial)</a:t>
            </a:r>
          </a:p>
          <a:p>
            <a:pPr marL="380990" indent="-380990"/>
            <a:r>
              <a:rPr lang="en-US" sz="2400"/>
              <a:t>Optional Assemblies:</a:t>
            </a:r>
          </a:p>
          <a:p>
            <a:pPr marL="609585" lvl="1" indent="0">
              <a:buNone/>
            </a:pPr>
            <a:endParaRPr lang="en-US" sz="2400"/>
          </a:p>
          <a:p>
            <a:endParaRPr lang="en-US"/>
          </a:p>
        </p:txBody>
      </p:sp>
      <p:sp>
        <p:nvSpPr>
          <p:cNvPr id="4" name="TextBox 3">
            <a:extLst>
              <a:ext uri="{FF2B5EF4-FFF2-40B4-BE49-F238E27FC236}">
                <a16:creationId xmlns:a16="http://schemas.microsoft.com/office/drawing/2014/main" id="{5C71BADB-4135-79F1-A702-94E6347C9744}"/>
              </a:ext>
            </a:extLst>
          </p:cNvPr>
          <p:cNvSpPr txBox="1"/>
          <p:nvPr/>
        </p:nvSpPr>
        <p:spPr>
          <a:xfrm>
            <a:off x="5283198" y="4525621"/>
            <a:ext cx="3759200" cy="2554738"/>
          </a:xfrm>
          <a:prstGeom prst="rect">
            <a:avLst/>
          </a:prstGeom>
          <a:noFill/>
        </p:spPr>
        <p:txBody>
          <a:bodyPr wrap="square" rtlCol="0">
            <a:spAutoFit/>
          </a:bodyPr>
          <a:lstStyle/>
          <a:p>
            <a:pPr marL="990575" lvl="1" indent="-380990">
              <a:buFont typeface="Arial" panose="020B0604020202020204" pitchFamily="34" charset="0"/>
              <a:buChar char="•"/>
            </a:pPr>
            <a:r>
              <a:rPr lang="en-US" sz="2133">
                <a:solidFill>
                  <a:srgbClr val="211D1E"/>
                </a:solidFill>
                <a:latin typeface="Geography"/>
              </a:rPr>
              <a:t>Winch</a:t>
            </a:r>
            <a:r>
              <a:rPr lang="en-US" sz="2133" b="1">
                <a:solidFill>
                  <a:srgbClr val="211D1E"/>
                </a:solidFill>
                <a:latin typeface="Geography"/>
              </a:rPr>
              <a:t> </a:t>
            </a:r>
            <a:endParaRPr lang="en-US" sz="2133">
              <a:solidFill>
                <a:srgbClr val="211D1E"/>
              </a:solidFill>
              <a:latin typeface="Geography"/>
            </a:endParaRPr>
          </a:p>
          <a:p>
            <a:pPr marL="1600160" lvl="2" indent="-380990">
              <a:buFont typeface="Arial" panose="020B0604020202020204" pitchFamily="34" charset="0"/>
              <a:buChar char="•"/>
            </a:pPr>
            <a:r>
              <a:rPr lang="en-US" sz="1867">
                <a:solidFill>
                  <a:srgbClr val="211D1E"/>
                </a:solidFill>
                <a:latin typeface="Geography"/>
              </a:rPr>
              <a:t>8000 </a:t>
            </a:r>
            <a:r>
              <a:rPr lang="en-US" sz="1867" err="1">
                <a:solidFill>
                  <a:srgbClr val="211D1E"/>
                </a:solidFill>
                <a:latin typeface="Geography"/>
              </a:rPr>
              <a:t>lb</a:t>
            </a:r>
            <a:r>
              <a:rPr lang="en-US" sz="1867">
                <a:solidFill>
                  <a:srgbClr val="211D1E"/>
                </a:solidFill>
                <a:latin typeface="Geography"/>
              </a:rPr>
              <a:t> / 3629 kg capacity </a:t>
            </a:r>
          </a:p>
          <a:p>
            <a:pPr marL="990575" lvl="1" indent="-380990">
              <a:buFont typeface="Arial" panose="020B0604020202020204" pitchFamily="34" charset="0"/>
              <a:buChar char="•"/>
            </a:pPr>
            <a:r>
              <a:rPr lang="en-US" sz="2133">
                <a:solidFill>
                  <a:srgbClr val="211D1E"/>
                </a:solidFill>
                <a:latin typeface="Geography"/>
              </a:rPr>
              <a:t>Video System</a:t>
            </a:r>
          </a:p>
          <a:p>
            <a:pPr marL="1600160" lvl="2" indent="-380990">
              <a:buFont typeface="Arial" panose="020B0604020202020204" pitchFamily="34" charset="0"/>
              <a:buChar char="•"/>
            </a:pPr>
            <a:r>
              <a:rPr lang="en-US" sz="1867">
                <a:solidFill>
                  <a:srgbClr val="211D1E"/>
                </a:solidFill>
                <a:latin typeface="Geography"/>
              </a:rPr>
              <a:t>DTV (standard) </a:t>
            </a:r>
          </a:p>
          <a:p>
            <a:pPr marL="1600160" lvl="2" indent="-380990">
              <a:buFont typeface="Arial" panose="020B0604020202020204" pitchFamily="34" charset="0"/>
              <a:buChar char="•"/>
            </a:pPr>
            <a:r>
              <a:rPr lang="en-US" sz="1867">
                <a:solidFill>
                  <a:srgbClr val="211D1E"/>
                </a:solidFill>
                <a:latin typeface="Geography"/>
              </a:rPr>
              <a:t>FLIR thermal (optional) </a:t>
            </a:r>
            <a:endParaRPr lang="en-US" sz="1867">
              <a:solidFill>
                <a:srgbClr val="000000"/>
              </a:solidFill>
              <a:latin typeface="Geography"/>
            </a:endParaRPr>
          </a:p>
          <a:p>
            <a:endParaRPr lang="en-US" sz="2400">
              <a:latin typeface="Geography"/>
            </a:endParaRPr>
          </a:p>
        </p:txBody>
      </p:sp>
      <p:sp>
        <p:nvSpPr>
          <p:cNvPr id="5" name="TextBox 4">
            <a:extLst>
              <a:ext uri="{FF2B5EF4-FFF2-40B4-BE49-F238E27FC236}">
                <a16:creationId xmlns:a16="http://schemas.microsoft.com/office/drawing/2014/main" id="{57E6280C-D5CA-A99F-0914-24DD65C71399}"/>
              </a:ext>
            </a:extLst>
          </p:cNvPr>
          <p:cNvSpPr txBox="1"/>
          <p:nvPr/>
        </p:nvSpPr>
        <p:spPr>
          <a:xfrm>
            <a:off x="8340850" y="4690218"/>
            <a:ext cx="3657600" cy="2390141"/>
          </a:xfrm>
          <a:prstGeom prst="rect">
            <a:avLst/>
          </a:prstGeom>
          <a:noFill/>
        </p:spPr>
        <p:txBody>
          <a:bodyPr wrap="square" rtlCol="0">
            <a:spAutoFit/>
          </a:bodyPr>
          <a:lstStyle/>
          <a:p>
            <a:pPr marL="990575" lvl="1" indent="-380990">
              <a:buFont typeface="Arial" panose="020B0604020202020204" pitchFamily="34" charset="0"/>
              <a:buChar char="•"/>
            </a:pPr>
            <a:r>
              <a:rPr lang="en-US" sz="2133">
                <a:solidFill>
                  <a:srgbClr val="000000"/>
                </a:solidFill>
                <a:latin typeface="Geography"/>
              </a:rPr>
              <a:t>Foam Nozzle </a:t>
            </a:r>
          </a:p>
          <a:p>
            <a:pPr marL="990575" lvl="1" indent="-380990">
              <a:buFont typeface="Arial" panose="020B0604020202020204" pitchFamily="34" charset="0"/>
              <a:buChar char="•"/>
            </a:pPr>
            <a:r>
              <a:rPr lang="en-US" sz="2133">
                <a:solidFill>
                  <a:srgbClr val="000000"/>
                </a:solidFill>
                <a:latin typeface="Geography"/>
              </a:rPr>
              <a:t>Foam Tank </a:t>
            </a:r>
          </a:p>
          <a:p>
            <a:pPr marL="990575" lvl="1" indent="-380990">
              <a:buFont typeface="Arial" panose="020B0604020202020204" pitchFamily="34" charset="0"/>
              <a:buChar char="•"/>
            </a:pPr>
            <a:r>
              <a:rPr lang="en-US" sz="2133">
                <a:solidFill>
                  <a:srgbClr val="000000"/>
                </a:solidFill>
                <a:latin typeface="Geography"/>
              </a:rPr>
              <a:t>Scene Lighting </a:t>
            </a:r>
          </a:p>
          <a:p>
            <a:pPr marL="990575" lvl="1" indent="-380990">
              <a:buFont typeface="Arial" panose="020B0604020202020204" pitchFamily="34" charset="0"/>
              <a:buChar char="•"/>
            </a:pPr>
            <a:r>
              <a:rPr lang="en-US" sz="2133">
                <a:solidFill>
                  <a:srgbClr val="000000"/>
                </a:solidFill>
                <a:latin typeface="Geography"/>
              </a:rPr>
              <a:t>PPV Ventilator</a:t>
            </a:r>
          </a:p>
          <a:p>
            <a:pPr marL="1600160" lvl="2" indent="-380990">
              <a:buFont typeface="Arial" panose="020B0604020202020204" pitchFamily="34" charset="0"/>
              <a:buChar char="•"/>
            </a:pPr>
            <a:r>
              <a:rPr lang="en-US" sz="1867">
                <a:solidFill>
                  <a:srgbClr val="000000"/>
                </a:solidFill>
                <a:latin typeface="Geography"/>
              </a:rPr>
              <a:t>Flow: 9,200 cfm </a:t>
            </a:r>
          </a:p>
          <a:p>
            <a:pPr marL="990575" lvl="1" indent="-380990">
              <a:buFont typeface="Arial" panose="020B0604020202020204" pitchFamily="34" charset="0"/>
              <a:buChar char="•"/>
            </a:pPr>
            <a:r>
              <a:rPr lang="en-US" sz="2133">
                <a:solidFill>
                  <a:srgbClr val="000000"/>
                </a:solidFill>
                <a:latin typeface="Geography"/>
              </a:rPr>
              <a:t>Plow Assembly</a:t>
            </a:r>
          </a:p>
          <a:p>
            <a:endParaRPr lang="en-US" sz="2400">
              <a:latin typeface="Geography"/>
            </a:endParaRPr>
          </a:p>
        </p:txBody>
      </p:sp>
      <p:pic>
        <p:nvPicPr>
          <p:cNvPr id="6" name="Content Placeholder 4">
            <a:extLst>
              <a:ext uri="{FF2B5EF4-FFF2-40B4-BE49-F238E27FC236}">
                <a16:creationId xmlns:a16="http://schemas.microsoft.com/office/drawing/2014/main" id="{AEAB915C-E524-312C-A047-0F9E69C9CA04}"/>
              </a:ext>
            </a:extLst>
          </p:cNvPr>
          <p:cNvPicPr>
            <a:picLocks noChangeAspect="1"/>
          </p:cNvPicPr>
          <p:nvPr/>
        </p:nvPicPr>
        <p:blipFill>
          <a:blip r:embed="rId2"/>
          <a:stretch>
            <a:fillRect/>
          </a:stretch>
        </p:blipFill>
        <p:spPr>
          <a:xfrm>
            <a:off x="147369" y="1874783"/>
            <a:ext cx="4858739" cy="2468275"/>
          </a:xfrm>
          <a:prstGeom prst="rect">
            <a:avLst/>
          </a:prstGeom>
        </p:spPr>
      </p:pic>
      <p:pic>
        <p:nvPicPr>
          <p:cNvPr id="7" name="Picture 6">
            <a:extLst>
              <a:ext uri="{FF2B5EF4-FFF2-40B4-BE49-F238E27FC236}">
                <a16:creationId xmlns:a16="http://schemas.microsoft.com/office/drawing/2014/main" id="{2B73828A-408E-1A0F-6AFD-747702579B4B}"/>
              </a:ext>
            </a:extLst>
          </p:cNvPr>
          <p:cNvPicPr>
            <a:picLocks noChangeAspect="1"/>
          </p:cNvPicPr>
          <p:nvPr/>
        </p:nvPicPr>
        <p:blipFill>
          <a:blip r:embed="rId3"/>
          <a:stretch>
            <a:fillRect/>
          </a:stretch>
        </p:blipFill>
        <p:spPr>
          <a:xfrm>
            <a:off x="147368" y="4343058"/>
            <a:ext cx="4858739" cy="2391672"/>
          </a:xfrm>
          <a:prstGeom prst="rect">
            <a:avLst/>
          </a:prstGeom>
        </p:spPr>
      </p:pic>
    </p:spTree>
    <p:extLst>
      <p:ext uri="{BB962C8B-B14F-4D97-AF65-F5344CB8AC3E}">
        <p14:creationId xmlns:p14="http://schemas.microsoft.com/office/powerpoint/2010/main" val="766127220"/>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382352-8634-E7ED-478F-6D59156FC79F}"/>
              </a:ext>
            </a:extLst>
          </p:cNvPr>
          <p:cNvSpPr>
            <a:spLocks noGrp="1"/>
          </p:cNvSpPr>
          <p:nvPr>
            <p:ph type="title"/>
          </p:nvPr>
        </p:nvSpPr>
        <p:spPr/>
        <p:txBody>
          <a:bodyPr/>
          <a:lstStyle/>
          <a:p>
            <a:r>
              <a:rPr lang="en-US"/>
              <a:t>Vehicle Moving</a:t>
            </a:r>
          </a:p>
        </p:txBody>
      </p:sp>
      <p:graphicFrame>
        <p:nvGraphicFramePr>
          <p:cNvPr id="4" name="Content Placeholder 2">
            <a:extLst>
              <a:ext uri="{FF2B5EF4-FFF2-40B4-BE49-F238E27FC236}">
                <a16:creationId xmlns:a16="http://schemas.microsoft.com/office/drawing/2014/main" id="{50D5F093-B294-66E0-061D-CE4085AA41B2}"/>
              </a:ext>
            </a:extLst>
          </p:cNvPr>
          <p:cNvGraphicFramePr>
            <a:graphicFrameLocks noGrp="1"/>
          </p:cNvGraphicFramePr>
          <p:nvPr>
            <p:ph idx="1"/>
            <p:extLst>
              <p:ext uri="{D42A27DB-BD31-4B8C-83A1-F6EECF244321}">
                <p14:modId xmlns:p14="http://schemas.microsoft.com/office/powerpoint/2010/main" val="3199648606"/>
              </p:ext>
            </p:extLst>
          </p:nvPr>
        </p:nvGraphicFramePr>
        <p:xfrm>
          <a:off x="1191491" y="4516189"/>
          <a:ext cx="10002982" cy="20671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2" descr="Wheel Dolly Tire Skate Car ...">
            <a:extLst>
              <a:ext uri="{FF2B5EF4-FFF2-40B4-BE49-F238E27FC236}">
                <a16:creationId xmlns:a16="http://schemas.microsoft.com/office/drawing/2014/main" id="{0F5D589E-C6FC-F91A-1D4E-C84DF52AC0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91439" y="1707057"/>
            <a:ext cx="2714336" cy="271433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Electric Car Mover | Platforms and Ladders">
            <a:extLst>
              <a:ext uri="{FF2B5EF4-FFF2-40B4-BE49-F238E27FC236}">
                <a16:creationId xmlns:a16="http://schemas.microsoft.com/office/drawing/2014/main" id="{D3D93A2D-A25E-9C46-C454-8E00485691D5}"/>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038022" y="1296831"/>
            <a:ext cx="3279690" cy="172183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Remote and automated vehicle-moving trends | Stringo®">
            <a:extLst>
              <a:ext uri="{FF2B5EF4-FFF2-40B4-BE49-F238E27FC236}">
                <a16:creationId xmlns:a16="http://schemas.microsoft.com/office/drawing/2014/main" id="{93952561-C99A-9339-AB5E-6FF3E1021395}"/>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161262" y="2897860"/>
            <a:ext cx="3033211" cy="151660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8" descr="No worries, go catch your flight, a robot is parking your car">
            <a:extLst>
              <a:ext uri="{FF2B5EF4-FFF2-40B4-BE49-F238E27FC236}">
                <a16:creationId xmlns:a16="http://schemas.microsoft.com/office/drawing/2014/main" id="{433C6004-4BA4-A6CA-1A44-97452F98906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307368" y="2030640"/>
            <a:ext cx="3452301" cy="20671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843770"/>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6E7B38-0E58-F8FC-A947-46001EA23B3A}"/>
              </a:ext>
            </a:extLst>
          </p:cNvPr>
          <p:cNvSpPr>
            <a:spLocks noGrp="1"/>
          </p:cNvSpPr>
          <p:nvPr>
            <p:ph type="title"/>
          </p:nvPr>
        </p:nvSpPr>
        <p:spPr/>
        <p:txBody>
          <a:bodyPr/>
          <a:lstStyle/>
          <a:p>
            <a:r>
              <a:rPr lang="en-US"/>
              <a:t>Encapsulating Agents</a:t>
            </a:r>
          </a:p>
        </p:txBody>
      </p:sp>
      <p:sp>
        <p:nvSpPr>
          <p:cNvPr id="3" name="Content Placeholder 2">
            <a:extLst>
              <a:ext uri="{FF2B5EF4-FFF2-40B4-BE49-F238E27FC236}">
                <a16:creationId xmlns:a16="http://schemas.microsoft.com/office/drawing/2014/main" id="{5C654CDB-E8AA-C37E-3D19-61AA02323D07}"/>
              </a:ext>
            </a:extLst>
          </p:cNvPr>
          <p:cNvSpPr>
            <a:spLocks noGrp="1"/>
          </p:cNvSpPr>
          <p:nvPr>
            <p:ph idx="1"/>
          </p:nvPr>
        </p:nvSpPr>
        <p:spPr>
          <a:xfrm>
            <a:off x="440421" y="1600202"/>
            <a:ext cx="6352348" cy="2451630"/>
          </a:xfrm>
        </p:spPr>
        <p:txBody>
          <a:bodyPr>
            <a:normAutofit fontScale="70000" lnSpcReduction="20000"/>
          </a:bodyPr>
          <a:lstStyle/>
          <a:p>
            <a:r>
              <a:rPr lang="en-US"/>
              <a:t>Forms “chemical cocoons” that encapsulates fuels, rendering them non-flammable and non-ignitable. Additionally, it interrupts the free radical chain reaction of the fire tetrahedron</a:t>
            </a:r>
          </a:p>
          <a:p>
            <a:r>
              <a:rPr lang="en-US">
                <a:highlight>
                  <a:srgbClr val="FFFFFF"/>
                </a:highlight>
              </a:rPr>
              <a:t>E-</a:t>
            </a:r>
            <a:r>
              <a:rPr lang="en-US" err="1">
                <a:highlight>
                  <a:srgbClr val="FFFFFF"/>
                </a:highlight>
              </a:rPr>
              <a:t>FireX</a:t>
            </a:r>
            <a:r>
              <a:rPr lang="en-US">
                <a:highlight>
                  <a:srgbClr val="FFFFFF"/>
                </a:highlight>
              </a:rPr>
              <a:t> </a:t>
            </a:r>
            <a:r>
              <a:rPr lang="en-US"/>
              <a:t>uses an advanced </a:t>
            </a:r>
            <a:r>
              <a:rPr lang="en-US" err="1"/>
              <a:t>encapsulator</a:t>
            </a:r>
            <a:r>
              <a:rPr lang="en-US"/>
              <a:t> agent technology that quickly suppresses fires by extinguishing high-heat flames, encapsulating the fuel, and eliminating toxic vapors</a:t>
            </a:r>
          </a:p>
        </p:txBody>
      </p:sp>
      <p:pic>
        <p:nvPicPr>
          <p:cNvPr id="4" name="Picture 2" descr="F-500 Encapsulator Agent | Fire Suppression System">
            <a:extLst>
              <a:ext uri="{FF2B5EF4-FFF2-40B4-BE49-F238E27FC236}">
                <a16:creationId xmlns:a16="http://schemas.microsoft.com/office/drawing/2014/main" id="{D2C63F33-54BA-6CC4-9149-EEAA50ECE67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93883" y="1033368"/>
            <a:ext cx="3225800" cy="32258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eFireX 6L Fire Extinguisher">
            <a:extLst>
              <a:ext uri="{FF2B5EF4-FFF2-40B4-BE49-F238E27FC236}">
                <a16:creationId xmlns:a16="http://schemas.microsoft.com/office/drawing/2014/main" id="{C1AE4CD8-D9E9-3F02-1006-59272D58941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21850" y="1414465"/>
            <a:ext cx="2235200" cy="22352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Content Placeholder 2">
            <a:extLst>
              <a:ext uri="{FF2B5EF4-FFF2-40B4-BE49-F238E27FC236}">
                <a16:creationId xmlns:a16="http://schemas.microsoft.com/office/drawing/2014/main" id="{730A5F43-0589-3888-1A5A-AD4D9579535A}"/>
              </a:ext>
            </a:extLst>
          </p:cNvPr>
          <p:cNvGraphicFramePr>
            <a:graphicFrameLocks/>
          </p:cNvGraphicFramePr>
          <p:nvPr>
            <p:extLst>
              <p:ext uri="{D42A27DB-BD31-4B8C-83A1-F6EECF244321}">
                <p14:modId xmlns:p14="http://schemas.microsoft.com/office/powerpoint/2010/main" val="3070431160"/>
              </p:ext>
            </p:extLst>
          </p:nvPr>
        </p:nvGraphicFramePr>
        <p:xfrm>
          <a:off x="616336" y="4054765"/>
          <a:ext cx="11135398" cy="272838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155621157"/>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A3E9C3-A68D-7FCA-F431-48B748143494}"/>
              </a:ext>
            </a:extLst>
          </p:cNvPr>
          <p:cNvSpPr>
            <a:spLocks noGrp="1"/>
          </p:cNvSpPr>
          <p:nvPr>
            <p:ph type="title"/>
          </p:nvPr>
        </p:nvSpPr>
        <p:spPr/>
        <p:txBody>
          <a:bodyPr/>
          <a:lstStyle/>
          <a:p>
            <a:r>
              <a:rPr lang="en-US"/>
              <a:t>Battery Electric Vehicle (BEV) Tools</a:t>
            </a:r>
          </a:p>
        </p:txBody>
      </p:sp>
      <p:sp>
        <p:nvSpPr>
          <p:cNvPr id="3" name="Content Placeholder 2">
            <a:extLst>
              <a:ext uri="{FF2B5EF4-FFF2-40B4-BE49-F238E27FC236}">
                <a16:creationId xmlns:a16="http://schemas.microsoft.com/office/drawing/2014/main" id="{F20E7085-588C-142C-7D72-BFAF7121F5B4}"/>
              </a:ext>
            </a:extLst>
          </p:cNvPr>
          <p:cNvSpPr>
            <a:spLocks noGrp="1"/>
          </p:cNvSpPr>
          <p:nvPr>
            <p:ph idx="1"/>
          </p:nvPr>
        </p:nvSpPr>
        <p:spPr>
          <a:xfrm>
            <a:off x="5347856" y="1720275"/>
            <a:ext cx="6234544" cy="4754416"/>
          </a:xfrm>
        </p:spPr>
        <p:txBody>
          <a:bodyPr>
            <a:normAutofit fontScale="85000" lnSpcReduction="20000"/>
          </a:bodyPr>
          <a:lstStyle/>
          <a:p>
            <a:pPr marL="0" indent="0">
              <a:buNone/>
            </a:pPr>
            <a:r>
              <a:rPr lang="en-US" sz="3600" b="1">
                <a:cs typeface="Calibri" panose="020F0502020204030204" pitchFamily="34" charset="0"/>
              </a:rPr>
              <a:t>EMERGENCY PLUG</a:t>
            </a:r>
          </a:p>
          <a:p>
            <a:pPr marL="380990" indent="-380990"/>
            <a:r>
              <a:rPr lang="en-US" sz="3000"/>
              <a:t>The Emergency Plug</a:t>
            </a:r>
            <a:r>
              <a:rPr lang="en-US" sz="3000" baseline="30000"/>
              <a:t>®</a:t>
            </a:r>
            <a:r>
              <a:rPr lang="en-US" sz="3000"/>
              <a:t> (Plug) has been developed to prevent unpredictable vehicle movement by any Full (EV) or Plug-in Hybrid Electric Vehicles (PHEV) in an emergency as well as during regular maintenance. </a:t>
            </a:r>
          </a:p>
          <a:p>
            <a:pPr marL="380990" indent="-380990"/>
            <a:r>
              <a:rPr lang="en-US" sz="3000" i="1">
                <a:cs typeface="Calibri" panose="020F0502020204030204" pitchFamily="34" charset="0"/>
              </a:rPr>
              <a:t>“As of February 16th, 2024, it has come to our attention that the Emergency Plug® doesn’t disable two specific US car models, the Hummer EV SUV and the Chevrolet Blazer EV. This likely due to a different interpretation of the regulations.”</a:t>
            </a:r>
          </a:p>
          <a:p>
            <a:pPr marL="0" indent="0">
              <a:buNone/>
            </a:pPr>
            <a:endParaRPr lang="en-US"/>
          </a:p>
        </p:txBody>
      </p:sp>
      <p:pic>
        <p:nvPicPr>
          <p:cNvPr id="4" name="Picture 10" descr="Emergency Plug">
            <a:extLst>
              <a:ext uri="{FF2B5EF4-FFF2-40B4-BE49-F238E27FC236}">
                <a16:creationId xmlns:a16="http://schemas.microsoft.com/office/drawing/2014/main" id="{4D6011AC-3537-E271-737B-7F926272FAE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5212" b="13878"/>
          <a:stretch/>
        </p:blipFill>
        <p:spPr bwMode="auto">
          <a:xfrm>
            <a:off x="1773687" y="1630839"/>
            <a:ext cx="2235200" cy="158496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a:extLst>
              <a:ext uri="{FF2B5EF4-FFF2-40B4-BE49-F238E27FC236}">
                <a16:creationId xmlns:a16="http://schemas.microsoft.com/office/drawing/2014/main" id="{ECDB628B-CB87-13E9-B1F2-5C8A742B58B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8754" y="3429000"/>
            <a:ext cx="4285067" cy="3213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9472276"/>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07CC65-2A20-154A-5D65-CD1F57632C6D}"/>
              </a:ext>
            </a:extLst>
          </p:cNvPr>
          <p:cNvSpPr>
            <a:spLocks noGrp="1"/>
          </p:cNvSpPr>
          <p:nvPr>
            <p:ph type="title"/>
          </p:nvPr>
        </p:nvSpPr>
        <p:spPr/>
        <p:txBody>
          <a:bodyPr/>
          <a:lstStyle/>
          <a:p>
            <a:r>
              <a:rPr lang="en-US"/>
              <a:t>Submersion</a:t>
            </a:r>
          </a:p>
        </p:txBody>
      </p:sp>
      <p:pic>
        <p:nvPicPr>
          <p:cNvPr id="5" name="Picture 4" descr="A car parked in a row of red plastic containers&#10;&#10;Description automatically generated">
            <a:extLst>
              <a:ext uri="{FF2B5EF4-FFF2-40B4-BE49-F238E27FC236}">
                <a16:creationId xmlns:a16="http://schemas.microsoft.com/office/drawing/2014/main" id="{7739AFC5-287D-6BE0-B374-77C83AA31F6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07465" y="1135105"/>
            <a:ext cx="5287008" cy="2971299"/>
          </a:xfrm>
          <a:prstGeom prst="rect">
            <a:avLst/>
          </a:prstGeom>
        </p:spPr>
      </p:pic>
      <p:pic>
        <p:nvPicPr>
          <p:cNvPr id="6" name="Picture 2" descr="Garrison Flood Control">
            <a:extLst>
              <a:ext uri="{FF2B5EF4-FFF2-40B4-BE49-F238E27FC236}">
                <a16:creationId xmlns:a16="http://schemas.microsoft.com/office/drawing/2014/main" id="{7134C559-E32C-64D7-AEAC-5CCCEEA1267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4211" y="2202964"/>
            <a:ext cx="4775200" cy="152789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9" name="Content Placeholder 2">
            <a:extLst>
              <a:ext uri="{FF2B5EF4-FFF2-40B4-BE49-F238E27FC236}">
                <a16:creationId xmlns:a16="http://schemas.microsoft.com/office/drawing/2014/main" id="{7DC2D68C-3CC1-698D-DDDC-9E5CE09B5D4D}"/>
              </a:ext>
            </a:extLst>
          </p:cNvPr>
          <p:cNvGraphicFramePr>
            <a:graphicFrameLocks noGrp="1"/>
          </p:cNvGraphicFramePr>
          <p:nvPr>
            <p:ph idx="1"/>
            <p:extLst>
              <p:ext uri="{D42A27DB-BD31-4B8C-83A1-F6EECF244321}">
                <p14:modId xmlns:p14="http://schemas.microsoft.com/office/powerpoint/2010/main" val="1627786171"/>
              </p:ext>
            </p:extLst>
          </p:nvPr>
        </p:nvGraphicFramePr>
        <p:xfrm>
          <a:off x="905974" y="4341091"/>
          <a:ext cx="10002982" cy="224227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710165979"/>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AD367-94A8-E4E2-8941-F67D86765537}"/>
              </a:ext>
            </a:extLst>
          </p:cNvPr>
          <p:cNvSpPr>
            <a:spLocks noGrp="1"/>
          </p:cNvSpPr>
          <p:nvPr>
            <p:ph type="title"/>
          </p:nvPr>
        </p:nvSpPr>
        <p:spPr/>
        <p:txBody>
          <a:bodyPr/>
          <a:lstStyle/>
          <a:p>
            <a:r>
              <a:rPr lang="en-US"/>
              <a:t>Submersion + Containers</a:t>
            </a:r>
          </a:p>
        </p:txBody>
      </p:sp>
      <p:pic>
        <p:nvPicPr>
          <p:cNvPr id="4" name="Picture 2" descr="The Red Boxx – a Bathtub for Cars – open source lab">
            <a:extLst>
              <a:ext uri="{FF2B5EF4-FFF2-40B4-BE49-F238E27FC236}">
                <a16:creationId xmlns:a16="http://schemas.microsoft.com/office/drawing/2014/main" id="{32B1C34E-E379-6AB1-C9CE-A78CBB8758B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5169" y="1562853"/>
            <a:ext cx="3070353" cy="230276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a:extLst>
              <a:ext uri="{FF2B5EF4-FFF2-40B4-BE49-F238E27FC236}">
                <a16:creationId xmlns:a16="http://schemas.microsoft.com/office/drawing/2014/main" id="{98F6D31C-80B5-27F4-3EAC-624CFC97F8C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89199" y="1558752"/>
            <a:ext cx="3843617" cy="240690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descr="Charged EVs | Electric Vehicle Containment Unit can squelch EV fires even  as they're still burning - Charged EVs">
            <a:extLst>
              <a:ext uri="{FF2B5EF4-FFF2-40B4-BE49-F238E27FC236}">
                <a16:creationId xmlns:a16="http://schemas.microsoft.com/office/drawing/2014/main" id="{978464CA-FA1A-CE70-77F5-AF3213029E2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70225" y="1414686"/>
            <a:ext cx="4063563" cy="254463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8" name="Content Placeholder 2">
            <a:extLst>
              <a:ext uri="{FF2B5EF4-FFF2-40B4-BE49-F238E27FC236}">
                <a16:creationId xmlns:a16="http://schemas.microsoft.com/office/drawing/2014/main" id="{94DEBAA1-9670-36A4-FB49-30C12F002612}"/>
              </a:ext>
            </a:extLst>
          </p:cNvPr>
          <p:cNvGraphicFramePr>
            <a:graphicFrameLocks noGrp="1"/>
          </p:cNvGraphicFramePr>
          <p:nvPr>
            <p:ph idx="1"/>
            <p:extLst>
              <p:ext uri="{D42A27DB-BD31-4B8C-83A1-F6EECF244321}">
                <p14:modId xmlns:p14="http://schemas.microsoft.com/office/powerpoint/2010/main" val="526135120"/>
              </p:ext>
            </p:extLst>
          </p:nvPr>
        </p:nvGraphicFramePr>
        <p:xfrm>
          <a:off x="343093" y="3950085"/>
          <a:ext cx="11759814" cy="290829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952821123"/>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7A81C-0B11-FC80-AC2E-DDC9A2ED8F17}"/>
              </a:ext>
            </a:extLst>
          </p:cNvPr>
          <p:cNvSpPr>
            <a:spLocks noGrp="1"/>
          </p:cNvSpPr>
          <p:nvPr>
            <p:ph type="title"/>
          </p:nvPr>
        </p:nvSpPr>
        <p:spPr/>
        <p:txBody>
          <a:bodyPr/>
          <a:lstStyle/>
          <a:p>
            <a:r>
              <a:rPr lang="en-US"/>
              <a:t>Heavy Wreckers + Tow</a:t>
            </a:r>
          </a:p>
        </p:txBody>
      </p:sp>
      <p:pic>
        <p:nvPicPr>
          <p:cNvPr id="4" name="ScreenRecording_09-26-2024 13-10-10_1_78789300-C9F5-4D25-9A28-118AE1631E18.mp4">
            <a:hlinkClick r:id="" action="ppaction://media"/>
            <a:extLst>
              <a:ext uri="{FF2B5EF4-FFF2-40B4-BE49-F238E27FC236}">
                <a16:creationId xmlns:a16="http://schemas.microsoft.com/office/drawing/2014/main" id="{04F96BF4-4E81-29A5-3455-45C2DB2DF6BA}"/>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391798" y="1775692"/>
            <a:ext cx="9408404" cy="4351519"/>
          </a:xfrm>
          <a:prstGeom prst="rect">
            <a:avLst/>
          </a:prstGeom>
        </p:spPr>
      </p:pic>
    </p:spTree>
    <p:extLst>
      <p:ext uri="{BB962C8B-B14F-4D97-AF65-F5344CB8AC3E}">
        <p14:creationId xmlns:p14="http://schemas.microsoft.com/office/powerpoint/2010/main" val="172254209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29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fullScrn="1">
              <p:cMediaNode vol="80000">
                <p:cTn id="12" fill="hold" display="0">
                  <p:stCondLst>
                    <p:cond delay="indefinite"/>
                  </p:stCondLst>
                </p:cTn>
                <p:tgtEl>
                  <p:spTgt spid="4"/>
                </p:tgtEl>
              </p:cMediaNode>
            </p:vide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6A5F97-8FDE-D48B-0B2F-53C7035CF872}"/>
              </a:ext>
            </a:extLst>
          </p:cNvPr>
          <p:cNvSpPr>
            <a:spLocks noGrp="1"/>
          </p:cNvSpPr>
          <p:nvPr>
            <p:ph type="title"/>
          </p:nvPr>
        </p:nvSpPr>
        <p:spPr/>
        <p:txBody>
          <a:bodyPr/>
          <a:lstStyle/>
          <a:p>
            <a:r>
              <a:rPr lang="en-US"/>
              <a:t>Heavy Wreckers + Tow</a:t>
            </a:r>
          </a:p>
        </p:txBody>
      </p:sp>
      <p:graphicFrame>
        <p:nvGraphicFramePr>
          <p:cNvPr id="4" name="Content Placeholder 2">
            <a:extLst>
              <a:ext uri="{FF2B5EF4-FFF2-40B4-BE49-F238E27FC236}">
                <a16:creationId xmlns:a16="http://schemas.microsoft.com/office/drawing/2014/main" id="{B9B1CA7D-0C09-0582-7CA4-91688BB91B82}"/>
              </a:ext>
            </a:extLst>
          </p:cNvPr>
          <p:cNvGraphicFramePr>
            <a:graphicFrameLocks noGrp="1"/>
          </p:cNvGraphicFramePr>
          <p:nvPr>
            <p:ph idx="1"/>
            <p:extLst>
              <p:ext uri="{D42A27DB-BD31-4B8C-83A1-F6EECF244321}">
                <p14:modId xmlns:p14="http://schemas.microsoft.com/office/powerpoint/2010/main" val="2019591843"/>
              </p:ext>
            </p:extLst>
          </p:nvPr>
        </p:nvGraphicFramePr>
        <p:xfrm>
          <a:off x="1094509" y="4036290"/>
          <a:ext cx="10002982" cy="24199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2" descr="Watch the 60,000lb lithium-ion battery fire that shut down a highway for  days | The Verge">
            <a:extLst>
              <a:ext uri="{FF2B5EF4-FFF2-40B4-BE49-F238E27FC236}">
                <a16:creationId xmlns:a16="http://schemas.microsoft.com/office/drawing/2014/main" id="{DA9F592E-E577-9DFE-E48D-B0AE3ECDAAB2}"/>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790511" y="1221612"/>
            <a:ext cx="4610978" cy="27010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4760833"/>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2EEE9A-F5DF-6311-50B9-D5981EADA1DF}"/>
              </a:ext>
            </a:extLst>
          </p:cNvPr>
          <p:cNvSpPr>
            <a:spLocks noGrp="1"/>
          </p:cNvSpPr>
          <p:nvPr>
            <p:ph type="title"/>
          </p:nvPr>
        </p:nvSpPr>
        <p:spPr/>
        <p:txBody>
          <a:bodyPr/>
          <a:lstStyle/>
          <a:p>
            <a:r>
              <a:rPr lang="en-US"/>
              <a:t>Storage Options: </a:t>
            </a:r>
            <a:r>
              <a:rPr lang="en-US" err="1"/>
              <a:t>Kulr</a:t>
            </a:r>
            <a:r>
              <a:rPr lang="en-US"/>
              <a:t> </a:t>
            </a:r>
            <a:r>
              <a:rPr lang="en-US" err="1"/>
              <a:t>Safex</a:t>
            </a:r>
            <a:endParaRPr lang="en-US"/>
          </a:p>
        </p:txBody>
      </p:sp>
      <p:pic>
        <p:nvPicPr>
          <p:cNvPr id="4" name="Picture 2">
            <a:extLst>
              <a:ext uri="{FF2B5EF4-FFF2-40B4-BE49-F238E27FC236}">
                <a16:creationId xmlns:a16="http://schemas.microsoft.com/office/drawing/2014/main" id="{167A7ED4-8AD4-7869-E018-9199BC6944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7191" y="1417639"/>
            <a:ext cx="7297617" cy="254961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Content Placeholder 2">
            <a:extLst>
              <a:ext uri="{FF2B5EF4-FFF2-40B4-BE49-F238E27FC236}">
                <a16:creationId xmlns:a16="http://schemas.microsoft.com/office/drawing/2014/main" id="{9CEE2E65-C22C-8906-FC4D-CF1A16197BB9}"/>
              </a:ext>
            </a:extLst>
          </p:cNvPr>
          <p:cNvGraphicFramePr>
            <a:graphicFrameLocks noGrp="1"/>
          </p:cNvGraphicFramePr>
          <p:nvPr>
            <p:ph idx="1"/>
            <p:extLst>
              <p:ext uri="{D42A27DB-BD31-4B8C-83A1-F6EECF244321}">
                <p14:modId xmlns:p14="http://schemas.microsoft.com/office/powerpoint/2010/main" val="1270032403"/>
              </p:ext>
            </p:extLst>
          </p:nvPr>
        </p:nvGraphicFramePr>
        <p:xfrm>
          <a:off x="1094508" y="4122104"/>
          <a:ext cx="10002982" cy="241992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382240197"/>
      </p:ext>
    </p:extLst>
  </p:cSld>
  <p:clrMapOvr>
    <a:masterClrMapping/>
  </p:clrMapOvr>
  <p:transition spd="slow">
    <p:push dir="u"/>
  </p:transition>
  <p:extLst>
    <p:ext uri="{6950BFC3-D8DA-4A85-94F7-54DA5524770B}">
      <p188:commentRel xmlns:p188="http://schemas.microsoft.com/office/powerpoint/2018/8/main" r:id="rId2"/>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6D9C2-87B8-6AF6-431A-D6863A50498B}"/>
              </a:ext>
            </a:extLst>
          </p:cNvPr>
          <p:cNvSpPr>
            <a:spLocks noGrp="1"/>
          </p:cNvSpPr>
          <p:nvPr>
            <p:ph type="title"/>
          </p:nvPr>
        </p:nvSpPr>
        <p:spPr/>
        <p:txBody>
          <a:bodyPr/>
          <a:lstStyle/>
          <a:p>
            <a:r>
              <a:rPr lang="en-US"/>
              <a:t>Packaging Options: Cellblock EX</a:t>
            </a:r>
          </a:p>
        </p:txBody>
      </p:sp>
      <p:graphicFrame>
        <p:nvGraphicFramePr>
          <p:cNvPr id="4" name="Content Placeholder 2">
            <a:extLst>
              <a:ext uri="{FF2B5EF4-FFF2-40B4-BE49-F238E27FC236}">
                <a16:creationId xmlns:a16="http://schemas.microsoft.com/office/drawing/2014/main" id="{2380AC45-6E52-9B8E-1BBC-3E09E8CA1428}"/>
              </a:ext>
            </a:extLst>
          </p:cNvPr>
          <p:cNvGraphicFramePr>
            <a:graphicFrameLocks noGrp="1"/>
          </p:cNvGraphicFramePr>
          <p:nvPr>
            <p:ph idx="1"/>
            <p:extLst>
              <p:ext uri="{D42A27DB-BD31-4B8C-83A1-F6EECF244321}">
                <p14:modId xmlns:p14="http://schemas.microsoft.com/office/powerpoint/2010/main" val="4129093480"/>
              </p:ext>
            </p:extLst>
          </p:nvPr>
        </p:nvGraphicFramePr>
        <p:xfrm>
          <a:off x="1094509" y="3556000"/>
          <a:ext cx="10002982" cy="29002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2" descr="CellBlock CBDRM030 | Safeware">
            <a:extLst>
              <a:ext uri="{FF2B5EF4-FFF2-40B4-BE49-F238E27FC236}">
                <a16:creationId xmlns:a16="http://schemas.microsoft.com/office/drawing/2014/main" id="{BCFF8E58-62F8-E44F-FD66-F3E5E3D9815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82774" y="1279404"/>
            <a:ext cx="2226451" cy="22765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1447154"/>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F1A3B-F32D-2B03-6E49-1013DEBC833B}"/>
              </a:ext>
            </a:extLst>
          </p:cNvPr>
          <p:cNvSpPr>
            <a:spLocks noGrp="1"/>
          </p:cNvSpPr>
          <p:nvPr>
            <p:ph type="title"/>
          </p:nvPr>
        </p:nvSpPr>
        <p:spPr/>
        <p:txBody>
          <a:bodyPr/>
          <a:lstStyle/>
          <a:p>
            <a:r>
              <a:rPr lang="en-US"/>
              <a:t>Packaging Options</a:t>
            </a:r>
          </a:p>
        </p:txBody>
      </p:sp>
      <p:graphicFrame>
        <p:nvGraphicFramePr>
          <p:cNvPr id="4" name="Content Placeholder 2">
            <a:extLst>
              <a:ext uri="{FF2B5EF4-FFF2-40B4-BE49-F238E27FC236}">
                <a16:creationId xmlns:a16="http://schemas.microsoft.com/office/drawing/2014/main" id="{37CAAE89-7E34-6357-2F90-94FD316569EE}"/>
              </a:ext>
            </a:extLst>
          </p:cNvPr>
          <p:cNvGraphicFramePr>
            <a:graphicFrameLocks noGrp="1"/>
          </p:cNvGraphicFramePr>
          <p:nvPr>
            <p:ph idx="1"/>
            <p:extLst>
              <p:ext uri="{D42A27DB-BD31-4B8C-83A1-F6EECF244321}">
                <p14:modId xmlns:p14="http://schemas.microsoft.com/office/powerpoint/2010/main" val="2820713873"/>
              </p:ext>
            </p:extLst>
          </p:nvPr>
        </p:nvGraphicFramePr>
        <p:xfrm>
          <a:off x="1094509" y="4535055"/>
          <a:ext cx="10002982" cy="19211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2" descr="CellSafe battery kit product image by Call2Recycle with no background">
            <a:extLst>
              <a:ext uri="{FF2B5EF4-FFF2-40B4-BE49-F238E27FC236}">
                <a16:creationId xmlns:a16="http://schemas.microsoft.com/office/drawing/2014/main" id="{D982E3FE-286E-DA0C-3E8B-275F53E7B19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9600" y="1960347"/>
            <a:ext cx="2032000" cy="20320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a:extLst>
              <a:ext uri="{FF2B5EF4-FFF2-40B4-BE49-F238E27FC236}">
                <a16:creationId xmlns:a16="http://schemas.microsoft.com/office/drawing/2014/main" id="{1DBBCDD0-03EB-746A-3BE0-F80D1B923F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098800" y="1706347"/>
            <a:ext cx="2540000" cy="25400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BB5CE0CB-C97A-7543-E1F9-163595703CC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037129" y="1604747"/>
            <a:ext cx="2743200" cy="27432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8">
            <a:extLst>
              <a:ext uri="{FF2B5EF4-FFF2-40B4-BE49-F238E27FC236}">
                <a16:creationId xmlns:a16="http://schemas.microsoft.com/office/drawing/2014/main" id="{D40C1290-2C86-FF6C-E3DA-4C8F2888758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034329" y="1799876"/>
            <a:ext cx="2548071" cy="2548071"/>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8E802605-2AD1-A679-211C-96371BACD548}"/>
              </a:ext>
            </a:extLst>
          </p:cNvPr>
          <p:cNvSpPr txBox="1"/>
          <p:nvPr/>
        </p:nvSpPr>
        <p:spPr>
          <a:xfrm>
            <a:off x="448256" y="3992347"/>
            <a:ext cx="2032000" cy="338554"/>
          </a:xfrm>
          <a:prstGeom prst="rect">
            <a:avLst/>
          </a:prstGeom>
          <a:noFill/>
        </p:spPr>
        <p:txBody>
          <a:bodyPr wrap="square" rtlCol="0">
            <a:spAutoFit/>
          </a:bodyPr>
          <a:lstStyle/>
          <a:p>
            <a:pPr algn="ctr"/>
            <a:r>
              <a:rPr lang="en-US" sz="1600" err="1">
                <a:latin typeface="Geography"/>
              </a:rPr>
              <a:t>CellBlock</a:t>
            </a:r>
            <a:r>
              <a:rPr lang="en-US" sz="1600">
                <a:latin typeface="Geography"/>
              </a:rPr>
              <a:t> Cell Safe</a:t>
            </a:r>
          </a:p>
        </p:txBody>
      </p:sp>
      <p:sp>
        <p:nvSpPr>
          <p:cNvPr id="10" name="TextBox 9">
            <a:extLst>
              <a:ext uri="{FF2B5EF4-FFF2-40B4-BE49-F238E27FC236}">
                <a16:creationId xmlns:a16="http://schemas.microsoft.com/office/drawing/2014/main" id="{C170C78A-CB70-7A4D-69FB-D0269FF79FE8}"/>
              </a:ext>
            </a:extLst>
          </p:cNvPr>
          <p:cNvSpPr txBox="1"/>
          <p:nvPr/>
        </p:nvSpPr>
        <p:spPr>
          <a:xfrm>
            <a:off x="3352800" y="3992347"/>
            <a:ext cx="2032000" cy="338554"/>
          </a:xfrm>
          <a:prstGeom prst="rect">
            <a:avLst/>
          </a:prstGeom>
          <a:noFill/>
        </p:spPr>
        <p:txBody>
          <a:bodyPr wrap="square" rtlCol="0">
            <a:spAutoFit/>
          </a:bodyPr>
          <a:lstStyle/>
          <a:p>
            <a:pPr algn="ctr"/>
            <a:r>
              <a:rPr lang="en-US" sz="1600" err="1">
                <a:latin typeface="Geography"/>
              </a:rPr>
              <a:t>CellBlock</a:t>
            </a:r>
            <a:r>
              <a:rPr lang="en-US" sz="1600">
                <a:latin typeface="Geography"/>
              </a:rPr>
              <a:t> Cell Safe</a:t>
            </a:r>
          </a:p>
        </p:txBody>
      </p:sp>
      <p:sp>
        <p:nvSpPr>
          <p:cNvPr id="11" name="TextBox 10">
            <a:extLst>
              <a:ext uri="{FF2B5EF4-FFF2-40B4-BE49-F238E27FC236}">
                <a16:creationId xmlns:a16="http://schemas.microsoft.com/office/drawing/2014/main" id="{72F2406F-859A-4F6A-16A2-89270A01479C}"/>
              </a:ext>
            </a:extLst>
          </p:cNvPr>
          <p:cNvSpPr txBox="1"/>
          <p:nvPr/>
        </p:nvSpPr>
        <p:spPr>
          <a:xfrm>
            <a:off x="6392729" y="3992347"/>
            <a:ext cx="2032000" cy="338554"/>
          </a:xfrm>
          <a:prstGeom prst="rect">
            <a:avLst/>
          </a:prstGeom>
          <a:noFill/>
        </p:spPr>
        <p:txBody>
          <a:bodyPr wrap="square" rtlCol="0">
            <a:spAutoFit/>
          </a:bodyPr>
          <a:lstStyle/>
          <a:p>
            <a:pPr algn="ctr"/>
            <a:r>
              <a:rPr lang="en-US" sz="1600">
                <a:latin typeface="Geography"/>
              </a:rPr>
              <a:t>Small DDR Li-Ion Kit</a:t>
            </a:r>
          </a:p>
        </p:txBody>
      </p:sp>
      <p:sp>
        <p:nvSpPr>
          <p:cNvPr id="12" name="TextBox 11">
            <a:extLst>
              <a:ext uri="{FF2B5EF4-FFF2-40B4-BE49-F238E27FC236}">
                <a16:creationId xmlns:a16="http://schemas.microsoft.com/office/drawing/2014/main" id="{C78B6F53-4377-F7CD-19C0-44336C3425A7}"/>
              </a:ext>
            </a:extLst>
          </p:cNvPr>
          <p:cNvSpPr txBox="1"/>
          <p:nvPr/>
        </p:nvSpPr>
        <p:spPr>
          <a:xfrm>
            <a:off x="9292364" y="3992347"/>
            <a:ext cx="2032000" cy="338554"/>
          </a:xfrm>
          <a:prstGeom prst="rect">
            <a:avLst/>
          </a:prstGeom>
          <a:noFill/>
        </p:spPr>
        <p:txBody>
          <a:bodyPr wrap="square" rtlCol="0">
            <a:spAutoFit/>
          </a:bodyPr>
          <a:lstStyle/>
          <a:p>
            <a:pPr algn="ctr"/>
            <a:r>
              <a:rPr lang="en-US" sz="1600">
                <a:latin typeface="Geography"/>
              </a:rPr>
              <a:t>Call2Recycle Large</a:t>
            </a:r>
          </a:p>
        </p:txBody>
      </p:sp>
    </p:spTree>
    <p:extLst>
      <p:ext uri="{BB962C8B-B14F-4D97-AF65-F5344CB8AC3E}">
        <p14:creationId xmlns:p14="http://schemas.microsoft.com/office/powerpoint/2010/main" val="2364300344"/>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B05500-3625-A399-FDC5-95206397B93B}"/>
              </a:ext>
            </a:extLst>
          </p:cNvPr>
          <p:cNvSpPr>
            <a:spLocks noGrp="1"/>
          </p:cNvSpPr>
          <p:nvPr>
            <p:ph type="title"/>
          </p:nvPr>
        </p:nvSpPr>
        <p:spPr/>
        <p:txBody>
          <a:bodyPr/>
          <a:lstStyle/>
          <a:p>
            <a:r>
              <a:rPr lang="en-US"/>
              <a:t>Packaging Options: DGEO </a:t>
            </a:r>
            <a:r>
              <a:rPr lang="en-US" err="1"/>
              <a:t>Obexion</a:t>
            </a:r>
            <a:endParaRPr lang="en-US"/>
          </a:p>
        </p:txBody>
      </p:sp>
      <p:graphicFrame>
        <p:nvGraphicFramePr>
          <p:cNvPr id="4" name="Content Placeholder 2">
            <a:extLst>
              <a:ext uri="{FF2B5EF4-FFF2-40B4-BE49-F238E27FC236}">
                <a16:creationId xmlns:a16="http://schemas.microsoft.com/office/drawing/2014/main" id="{31A2A6DE-5FBA-10FA-9C71-B19B603D953F}"/>
              </a:ext>
            </a:extLst>
          </p:cNvPr>
          <p:cNvGraphicFramePr>
            <a:graphicFrameLocks noGrp="1"/>
          </p:cNvGraphicFramePr>
          <p:nvPr>
            <p:ph idx="1"/>
            <p:extLst>
              <p:ext uri="{D42A27DB-BD31-4B8C-83A1-F6EECF244321}">
                <p14:modId xmlns:p14="http://schemas.microsoft.com/office/powerpoint/2010/main" val="3564922651"/>
              </p:ext>
            </p:extLst>
          </p:nvPr>
        </p:nvGraphicFramePr>
        <p:xfrm>
          <a:off x="1094509" y="3731490"/>
          <a:ext cx="10002982" cy="27247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2" descr="Obexion AG Lithium Battery Storage ...">
            <a:extLst>
              <a:ext uri="{FF2B5EF4-FFF2-40B4-BE49-F238E27FC236}">
                <a16:creationId xmlns:a16="http://schemas.microsoft.com/office/drawing/2014/main" id="{3F36A2D7-B0A2-23DC-3FC8-AE2D561CEB2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648363" y="1336963"/>
            <a:ext cx="2828256" cy="231506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FC8B327B-CCB0-7BE8-3AE0-40DE07319861}"/>
              </a:ext>
            </a:extLst>
          </p:cNvPr>
          <p:cNvPicPr>
            <a:picLocks noChangeAspect="1"/>
          </p:cNvPicPr>
          <p:nvPr/>
        </p:nvPicPr>
        <p:blipFill>
          <a:blip r:embed="rId9"/>
          <a:stretch>
            <a:fillRect/>
          </a:stretch>
        </p:blipFill>
        <p:spPr>
          <a:xfrm>
            <a:off x="6578196" y="1641628"/>
            <a:ext cx="1210212" cy="1705733"/>
          </a:xfrm>
          <a:prstGeom prst="rect">
            <a:avLst/>
          </a:prstGeom>
        </p:spPr>
      </p:pic>
      <p:sp>
        <p:nvSpPr>
          <p:cNvPr id="7" name="TextBox 6">
            <a:extLst>
              <a:ext uri="{FF2B5EF4-FFF2-40B4-BE49-F238E27FC236}">
                <a16:creationId xmlns:a16="http://schemas.microsoft.com/office/drawing/2014/main" id="{0FA1E0DC-D5D8-D3C8-F4DC-B69E95917A16}"/>
              </a:ext>
            </a:extLst>
          </p:cNvPr>
          <p:cNvSpPr txBox="1"/>
          <p:nvPr/>
        </p:nvSpPr>
        <p:spPr>
          <a:xfrm>
            <a:off x="2020839" y="2421587"/>
            <a:ext cx="2613891" cy="338554"/>
          </a:xfrm>
          <a:prstGeom prst="rect">
            <a:avLst/>
          </a:prstGeom>
          <a:noFill/>
        </p:spPr>
        <p:txBody>
          <a:bodyPr wrap="square" rtlCol="0">
            <a:spAutoFit/>
          </a:bodyPr>
          <a:lstStyle/>
          <a:p>
            <a:r>
              <a:rPr lang="en-US" sz="1600" err="1">
                <a:latin typeface="Geography"/>
              </a:rPr>
              <a:t>Obexion</a:t>
            </a:r>
            <a:r>
              <a:rPr lang="en-US" sz="1600">
                <a:latin typeface="Geography"/>
              </a:rPr>
              <a:t> AG with </a:t>
            </a:r>
            <a:r>
              <a:rPr lang="en-US" sz="1600" err="1">
                <a:latin typeface="Geography"/>
              </a:rPr>
              <a:t>Akkugrain</a:t>
            </a:r>
            <a:endParaRPr lang="en-US" sz="1600">
              <a:latin typeface="Geography"/>
            </a:endParaRPr>
          </a:p>
        </p:txBody>
      </p:sp>
      <p:sp>
        <p:nvSpPr>
          <p:cNvPr id="8" name="TextBox 7">
            <a:extLst>
              <a:ext uri="{FF2B5EF4-FFF2-40B4-BE49-F238E27FC236}">
                <a16:creationId xmlns:a16="http://schemas.microsoft.com/office/drawing/2014/main" id="{CA8D207C-EA49-4186-7B43-F8A5115796EA}"/>
              </a:ext>
            </a:extLst>
          </p:cNvPr>
          <p:cNvSpPr txBox="1"/>
          <p:nvPr/>
        </p:nvSpPr>
        <p:spPr>
          <a:xfrm>
            <a:off x="7789757" y="2417824"/>
            <a:ext cx="2613891" cy="338554"/>
          </a:xfrm>
          <a:prstGeom prst="rect">
            <a:avLst/>
          </a:prstGeom>
          <a:noFill/>
        </p:spPr>
        <p:txBody>
          <a:bodyPr wrap="square" rtlCol="0">
            <a:spAutoFit/>
          </a:bodyPr>
          <a:lstStyle/>
          <a:p>
            <a:r>
              <a:rPr lang="en-US" sz="1600" err="1">
                <a:latin typeface="Geography"/>
              </a:rPr>
              <a:t>Obexion</a:t>
            </a:r>
            <a:r>
              <a:rPr lang="en-US" sz="1600">
                <a:latin typeface="Geography"/>
              </a:rPr>
              <a:t> FR with </a:t>
            </a:r>
            <a:r>
              <a:rPr lang="en-US" sz="1600" err="1">
                <a:latin typeface="Geography"/>
              </a:rPr>
              <a:t>Akkugrain</a:t>
            </a:r>
            <a:endParaRPr lang="en-US" sz="1600">
              <a:latin typeface="Geography"/>
            </a:endParaRPr>
          </a:p>
        </p:txBody>
      </p:sp>
    </p:spTree>
    <p:extLst>
      <p:ext uri="{BB962C8B-B14F-4D97-AF65-F5344CB8AC3E}">
        <p14:creationId xmlns:p14="http://schemas.microsoft.com/office/powerpoint/2010/main" val="1522245256"/>
      </p:ext>
    </p:extLst>
  </p:cSld>
  <p:clrMapOvr>
    <a:masterClrMapping/>
  </p:clrMapOvr>
  <p:transition spd="slow">
    <p:push dir="u"/>
  </p:transition>
  <p:extLst>
    <p:ext uri="{6950BFC3-D8DA-4A85-94F7-54DA5524770B}">
      <p188:commentRel xmlns:p188="http://schemas.microsoft.com/office/powerpoint/2018/8/main" r:id="rId2"/>
    </p:ext>
  </p:extLst>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9CC761-8F55-D974-1F48-AD73844F4C38}"/>
              </a:ext>
            </a:extLst>
          </p:cNvPr>
          <p:cNvSpPr>
            <a:spLocks noGrp="1"/>
          </p:cNvSpPr>
          <p:nvPr>
            <p:ph type="title"/>
          </p:nvPr>
        </p:nvSpPr>
        <p:spPr/>
        <p:txBody>
          <a:bodyPr/>
          <a:lstStyle/>
          <a:p>
            <a:r>
              <a:rPr lang="en-US"/>
              <a:t>Breakout Session: Tools for Response</a:t>
            </a:r>
          </a:p>
        </p:txBody>
      </p:sp>
      <p:graphicFrame>
        <p:nvGraphicFramePr>
          <p:cNvPr id="7" name="Title 1">
            <a:extLst>
              <a:ext uri="{FF2B5EF4-FFF2-40B4-BE49-F238E27FC236}">
                <a16:creationId xmlns:a16="http://schemas.microsoft.com/office/drawing/2014/main" id="{E011B5C0-A33F-91D2-DD88-E33553BA8C25}"/>
              </a:ext>
            </a:extLst>
          </p:cNvPr>
          <p:cNvGraphicFramePr>
            <a:graphicFrameLocks noGrp="1"/>
          </p:cNvGraphicFramePr>
          <p:nvPr>
            <p:ph idx="1"/>
            <p:extLst>
              <p:ext uri="{D42A27DB-BD31-4B8C-83A1-F6EECF244321}">
                <p14:modId xmlns:p14="http://schemas.microsoft.com/office/powerpoint/2010/main" val="4134620567"/>
              </p:ext>
            </p:extLst>
          </p:nvPr>
        </p:nvGraphicFramePr>
        <p:xfrm>
          <a:off x="0" y="1655618"/>
          <a:ext cx="12192000" cy="44057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extBox 7">
            <a:extLst>
              <a:ext uri="{FF2B5EF4-FFF2-40B4-BE49-F238E27FC236}">
                <a16:creationId xmlns:a16="http://schemas.microsoft.com/office/drawing/2014/main" id="{CC2A396E-2D73-4591-5D7A-9698E9F98075}"/>
              </a:ext>
            </a:extLst>
          </p:cNvPr>
          <p:cNvSpPr txBox="1"/>
          <p:nvPr/>
        </p:nvSpPr>
        <p:spPr>
          <a:xfrm>
            <a:off x="246450" y="6149323"/>
            <a:ext cx="11699100" cy="646331"/>
          </a:xfrm>
          <a:prstGeom prst="rect">
            <a:avLst/>
          </a:prstGeom>
          <a:noFill/>
        </p:spPr>
        <p:txBody>
          <a:bodyPr wrap="none" rtlCol="0">
            <a:spAutoFit/>
          </a:bodyPr>
          <a:lstStyle/>
          <a:p>
            <a:pPr algn="ctr"/>
            <a:r>
              <a:rPr lang="en-US">
                <a:latin typeface="Geography"/>
              </a:rPr>
              <a:t>Select one of the tools above and develop a Pros/Cons List based on information you find online or from this presentation. </a:t>
            </a:r>
          </a:p>
          <a:p>
            <a:pPr algn="ctr"/>
            <a:r>
              <a:rPr lang="en-US">
                <a:latin typeface="Geography"/>
              </a:rPr>
              <a:t>Be prepared to present this to the class.</a:t>
            </a:r>
          </a:p>
        </p:txBody>
      </p:sp>
    </p:spTree>
    <p:extLst>
      <p:ext uri="{BB962C8B-B14F-4D97-AF65-F5344CB8AC3E}">
        <p14:creationId xmlns:p14="http://schemas.microsoft.com/office/powerpoint/2010/main" val="3188377834"/>
      </p:ext>
    </p:extLst>
  </p:cSld>
  <p:clrMapOvr>
    <a:masterClrMapping/>
  </p:clrMapOvr>
  <p:transition spd="slow">
    <p:push dir="u"/>
  </p:transition>
</p:sld>
</file>

<file path=ppt/theme/theme1.xml><?xml version="1.0" encoding="utf-8"?>
<a:theme xmlns:a="http://schemas.openxmlformats.org/drawingml/2006/main" name="Westo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Weston" id="{D3D24628-472A-4FBA-86CE-4DFD783D16D4}" vid="{D9A6143B-8D98-48CB-8941-3ECE2539366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_Source xmlns="http://schemas.microsoft.com/sharepoint/v3/fields" xsi:nil="true"/>
    <Language xmlns="http://schemas.microsoft.com/sharepoint/v3">English</Language>
    <j747ac98061d40f0aa7bd47e1db5675d xmlns="4ffa91fb-a0ff-4ac5-b2db-65c790d184a4">
      <Terms xmlns="http://schemas.microsoft.com/office/infopath/2007/PartnerControls"/>
    </j747ac98061d40f0aa7bd47e1db5675d>
    <External_x0020_Contributor xmlns="4ffa91fb-a0ff-4ac5-b2db-65c790d184a4" xsi:nil="true"/>
    <TaxKeywordTaxHTField xmlns="4ffa91fb-a0ff-4ac5-b2db-65c790d184a4">
      <Terms xmlns="http://schemas.microsoft.com/office/infopath/2007/PartnerControls"/>
    </TaxKeywordTaxHTField>
    <Record xmlns="4ffa91fb-a0ff-4ac5-b2db-65c790d184a4">Shared</Record>
    <Rights xmlns="4ffa91fb-a0ff-4ac5-b2db-65c790d184a4" xsi:nil="true"/>
    <Document_x0020_Creation_x0020_Date xmlns="4ffa91fb-a0ff-4ac5-b2db-65c790d184a4">2025-08-12T15:06:43+00:00</Document_x0020_Creation_x0020_Date>
    <EPA_x0020_Office xmlns="4ffa91fb-a0ff-4ac5-b2db-65c790d184a4" xsi:nil="true"/>
    <CategoryDescription xmlns="http://schemas.microsoft.com/sharepoint.v3" xsi:nil="true"/>
    <Identifier xmlns="4ffa91fb-a0ff-4ac5-b2db-65c790d184a4" xsi:nil="true"/>
    <_Coverage xmlns="http://schemas.microsoft.com/sharepoint/v3/fields" xsi:nil="true"/>
    <Creator xmlns="4ffa91fb-a0ff-4ac5-b2db-65c790d184a4">
      <UserInfo>
        <DisplayName/>
        <AccountId xsi:nil="true"/>
        <AccountType/>
      </UserInfo>
    </Creator>
    <EPA_x0020_Related_x0020_Documents xmlns="4ffa91fb-a0ff-4ac5-b2db-65c790d184a4" xsi:nil="true"/>
    <EPA_x0020_Contributor xmlns="4ffa91fb-a0ff-4ac5-b2db-65c790d184a4">
      <UserInfo>
        <DisplayName/>
        <AccountId xsi:nil="true"/>
        <AccountType/>
      </UserInfo>
    </EPA_x0020_Contributor>
    <TaxCatchAll xmlns="4ffa91fb-a0ff-4ac5-b2db-65c790d184a4" xsi:nil="true"/>
    <lcf76f155ced4ddcb4097134ff3c332f xmlns="61fe4a47-09aa-48f3-9505-8aecb2ee1d92">
      <Terms xmlns="http://schemas.microsoft.com/office/infopath/2007/PartnerControls"/>
    </lcf76f155ced4ddcb4097134ff3c332f>
  </documentManagement>
</p:properties>
</file>

<file path=customXml/item2.xml><?xml version="1.0" encoding="utf-8"?>
<?mso-contentType ?>
<SharedContentType xmlns="Microsoft.SharePoint.Taxonomy.ContentTypeSync" SourceId="29f62856-1543-49d4-a736-4569d363f533" ContentTypeId="0x0101" PreviousValue="false"/>
</file>

<file path=customXml/item3.xml><?xml version="1.0" encoding="utf-8"?>
<ct:contentTypeSchema xmlns:ct="http://schemas.microsoft.com/office/2006/metadata/contentType" xmlns:ma="http://schemas.microsoft.com/office/2006/metadata/properties/metaAttributes" ct:_="" ma:_="" ma:contentTypeName="Document" ma:contentTypeID="0x0101006F66096F06F95D4883D9FA1B5236D220" ma:contentTypeVersion="17" ma:contentTypeDescription="Create a new document." ma:contentTypeScope="" ma:versionID="cbe42138c7d131bb47487b1308208b26">
  <xsd:schema xmlns:xsd="http://www.w3.org/2001/XMLSchema" xmlns:xs="http://www.w3.org/2001/XMLSchema" xmlns:p="http://schemas.microsoft.com/office/2006/metadata/properties" xmlns:ns1="http://schemas.microsoft.com/sharepoint/v3" xmlns:ns2="4ffa91fb-a0ff-4ac5-b2db-65c790d184a4" xmlns:ns3="http://schemas.microsoft.com/sharepoint.v3" xmlns:ns4="http://schemas.microsoft.com/sharepoint/v3/fields" xmlns:ns5="61fe4a47-09aa-48f3-9505-8aecb2ee1d92" xmlns:ns6="6dd00b4f-ec51-4cb9-b61f-300b4064a75b" targetNamespace="http://schemas.microsoft.com/office/2006/metadata/properties" ma:root="true" ma:fieldsID="9827a2df88c34b6097e9100bb603fa1a" ns1:_="" ns2:_="" ns3:_="" ns4:_="" ns5:_="" ns6:_="">
    <xsd:import namespace="http://schemas.microsoft.com/sharepoint/v3"/>
    <xsd:import namespace="4ffa91fb-a0ff-4ac5-b2db-65c790d184a4"/>
    <xsd:import namespace="http://schemas.microsoft.com/sharepoint.v3"/>
    <xsd:import namespace="http://schemas.microsoft.com/sharepoint/v3/fields"/>
    <xsd:import namespace="61fe4a47-09aa-48f3-9505-8aecb2ee1d92"/>
    <xsd:import namespace="6dd00b4f-ec51-4cb9-b61f-300b4064a75b"/>
    <xsd:element name="properties">
      <xsd:complexType>
        <xsd:sequence>
          <xsd:element name="documentManagement">
            <xsd:complexType>
              <xsd:all>
                <xsd:element ref="ns2:Document_x0020_Creation_x0020_Date" minOccurs="0"/>
                <xsd:element ref="ns2:Creator" minOccurs="0"/>
                <xsd:element ref="ns2:EPA_x0020_Office" minOccurs="0"/>
                <xsd:element ref="ns2:Record" minOccurs="0"/>
                <xsd:element ref="ns3:CategoryDescription" minOccurs="0"/>
                <xsd:element ref="ns2:Identifier" minOccurs="0"/>
                <xsd:element ref="ns2:EPA_x0020_Contributor" minOccurs="0"/>
                <xsd:element ref="ns2:External_x0020_Contributor" minOccurs="0"/>
                <xsd:element ref="ns4:_Coverage" minOccurs="0"/>
                <xsd:element ref="ns2:EPA_x0020_Related_x0020_Documents" minOccurs="0"/>
                <xsd:element ref="ns4:_Source" minOccurs="0"/>
                <xsd:element ref="ns2:Rights" minOccurs="0"/>
                <xsd:element ref="ns1:Language" minOccurs="0"/>
                <xsd:element ref="ns2:j747ac98061d40f0aa7bd47e1db5675d" minOccurs="0"/>
                <xsd:element ref="ns2:TaxKeywordTaxHTField" minOccurs="0"/>
                <xsd:element ref="ns2:TaxCatchAllLabel" minOccurs="0"/>
                <xsd:element ref="ns2:TaxCatchAll" minOccurs="0"/>
                <xsd:element ref="ns5:MediaServiceMetadata" minOccurs="0"/>
                <xsd:element ref="ns5:MediaServiceFastMetadata" minOccurs="0"/>
                <xsd:element ref="ns5:MediaServiceObjectDetectorVersions" minOccurs="0"/>
                <xsd:element ref="ns5:MediaServiceSearchProperties" minOccurs="0"/>
                <xsd:element ref="ns5:lcf76f155ced4ddcb4097134ff3c332f" minOccurs="0"/>
                <xsd:element ref="ns5:MediaServiceDateTaken" minOccurs="0"/>
                <xsd:element ref="ns5:MediaServiceLocation" minOccurs="0"/>
                <xsd:element ref="ns5:MediaServiceOCR" minOccurs="0"/>
                <xsd:element ref="ns5:MediaServiceGenerationTime" minOccurs="0"/>
                <xsd:element ref="ns5:MediaServiceEventHashCode" minOccurs="0"/>
                <xsd:element ref="ns6:SharedWithUsers" minOccurs="0"/>
                <xsd:element ref="ns6:SharedWithDetails" minOccurs="0"/>
                <xsd:element ref="ns5:MediaLengthInSeconds" minOccurs="0"/>
                <xsd:element ref="ns5: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Language" ma:index="17" nillable="true" ma:displayName="Language" ma:default="English" ma:description="Select the document language from the drop down." ma:format="Dropdown" ma:internalName="Language" ma:readOnly="false">
      <xsd:simpleType>
        <xsd:restriction base="dms:Choice">
          <xsd:enumeration value="Arabic (Saudi Arabia)"/>
          <xsd:enumeration value="Bulgarian (Bulgaria)"/>
          <xsd:enumeration value="Chinese (Hong Kong S.A.R.)"/>
          <xsd:enumeration value="Chinese (People's Republic of China)"/>
          <xsd:enumeration value="Chinese (Taiwan)"/>
          <xsd:enumeration value="Croatian (Croatia)"/>
          <xsd:enumeration value="Czech (Czech Republic)"/>
          <xsd:enumeration value="Danish (Denmark)"/>
          <xsd:enumeration value="Dutch (Netherlands)"/>
          <xsd:enumeration value="English"/>
          <xsd:enumeration value="Estonian (Estonia)"/>
          <xsd:enumeration value="Finnish (Finland)"/>
          <xsd:enumeration value="French (France)"/>
          <xsd:enumeration value="German (Germany)"/>
          <xsd:enumeration value="Greek (Greece)"/>
          <xsd:enumeration value="Hebrew (Israel)"/>
          <xsd:enumeration value="Hindi (India)"/>
          <xsd:enumeration value="Hungarian (Hungary)"/>
          <xsd:enumeration value="Indonesian (Indonesia)"/>
          <xsd:enumeration value="Italian (Italy)"/>
          <xsd:enumeration value="Japanese (Japan)"/>
          <xsd:enumeration value="Korean (Korea)"/>
          <xsd:enumeration value="Latvian (Latvia)"/>
          <xsd:enumeration value="Lithuanian (Lithuania)"/>
          <xsd:enumeration value="Malay (Malaysia)"/>
          <xsd:enumeration value="Norwegian (Bokmal) (Norway)"/>
          <xsd:enumeration value="Polish (Poland)"/>
          <xsd:enumeration value="Portuguese (Brazil)"/>
          <xsd:enumeration value="Portuguese (Portugal)"/>
          <xsd:enumeration value="Romanian (Romania)"/>
          <xsd:enumeration value="Russian (Russia)"/>
          <xsd:enumeration value="Serbian (Latin) (Serbia)"/>
          <xsd:enumeration value="Slovak (Slovakia)"/>
          <xsd:enumeration value="Slovenian (Slovenia)"/>
          <xsd:enumeration value="Spanish (Spain)"/>
          <xsd:enumeration value="Swedish (Sweden)"/>
          <xsd:enumeration value="Thai (Thailand)"/>
          <xsd:enumeration value="Turkish (Turkey)"/>
          <xsd:enumeration value="Ukrainian (Ukraine)"/>
          <xsd:enumeration value="Urdu (Islamic Republic of Pakistan)"/>
          <xsd:enumeration value="Vietnamese (Vietnam)"/>
        </xsd:restriction>
      </xsd:simpleType>
    </xsd:element>
  </xsd:schema>
  <xsd:schema xmlns:xsd="http://www.w3.org/2001/XMLSchema" xmlns:xs="http://www.w3.org/2001/XMLSchema" xmlns:dms="http://schemas.microsoft.com/office/2006/documentManagement/types" xmlns:pc="http://schemas.microsoft.com/office/infopath/2007/PartnerControls" targetNamespace="4ffa91fb-a0ff-4ac5-b2db-65c790d184a4" elementFormDefault="qualified">
    <xsd:import namespace="http://schemas.microsoft.com/office/2006/documentManagement/types"/>
    <xsd:import namespace="http://schemas.microsoft.com/office/infopath/2007/PartnerControls"/>
    <xsd:element name="Document_x0020_Creation_x0020_Date" ma:index="2" nillable="true" ma:displayName="Document Date" ma:default="[today]" ma:description="Enter the date this document was last modified. The upload date has been entered by default." ma:format="DateOnly" ma:internalName="Document_x0020_Creation_x0020_Date" ma:readOnly="false">
      <xsd:simpleType>
        <xsd:restriction base="dms:DateTime"/>
      </xsd:simpleType>
    </xsd:element>
    <xsd:element name="Creator" ma:index="3" nillable="true" ma:displayName="Creator" ma:description="Enter the person primarily responsible for the document. The name of the person uploading the document has been entered by default." ma:list="UserInfo" ma:SharePointGroup="0" ma:internalName="Creator"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PA_x0020_Office" ma:index="4" nillable="true" ma:displayName="EPA Office" ma:description="Enter the EPA organization primarily responsible for the document. The office of the person uploading the document has been entered by default." ma:internalName="EPA_x0020_Office" ma:readOnly="false">
      <xsd:simpleType>
        <xsd:restriction base="dms:Text">
          <xsd:maxLength value="255"/>
        </xsd:restriction>
      </xsd:simpleType>
    </xsd:element>
    <xsd:element name="Record" ma:index="5" nillable="true" ma:displayName="Record" ma:default="Shared" ma:description="For documents that provide evidence of EPA decisions and actions, select &quot;Shared&quot; (open access) or &quot;Private&quot; (restricted access)." ma:format="Dropdown" ma:internalName="Record" ma:readOnly="false">
      <xsd:simpleType>
        <xsd:restriction base="dms:Choice">
          <xsd:enumeration value="None"/>
          <xsd:enumeration value="Shared"/>
          <xsd:enumeration value="Private"/>
        </xsd:restriction>
      </xsd:simpleType>
    </xsd:element>
    <xsd:element name="Identifier" ma:index="9" nillable="true" ma:displayName="Identifier" ma:description="Enter all EPA identification numbers applicable to this document, one on each line." ma:internalName="Identifier" ma:readOnly="false">
      <xsd:simpleType>
        <xsd:restriction base="dms:Note">
          <xsd:maxLength value="255"/>
        </xsd:restriction>
      </xsd:simpleType>
    </xsd:element>
    <xsd:element name="EPA_x0020_Contributor" ma:index="11" nillable="true" ma:displayName="EPA Contributor" ma:description="Enter an EPA person who contributed to the creation of the document but is not the primary author." ma:list="UserInfo" ma:SharePointGroup="0" ma:internalName="EPA_x0020_Contributor"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xternal_x0020_Contributor" ma:index="12" nillable="true" ma:displayName="External Contributor" ma:description="Enter a non-EPA person who contributed to the creation of the document but is not the primary author." ma:internalName="External_x0020_Contributor" ma:readOnly="false">
      <xsd:simpleType>
        <xsd:restriction base="dms:Note">
          <xsd:maxLength value="255"/>
        </xsd:restriction>
      </xsd:simpleType>
    </xsd:element>
    <xsd:element name="EPA_x0020_Related_x0020_Documents" ma:index="14" nillable="true" ma:displayName="Other Related Documents" ma:description="Enter any related document." ma:internalName="EPA_x0020_Related_x0020_Documents" ma:readOnly="false">
      <xsd:simpleType>
        <xsd:restriction base="dms:Note">
          <xsd:maxLength value="255"/>
        </xsd:restriction>
      </xsd:simpleType>
    </xsd:element>
    <xsd:element name="Rights" ma:index="16" nillable="true" ma:displayName="Rights" ma:description="Enter information about intellectual property rights held over the document (e.g. copyright, patent, trademark)." ma:internalName="Rights" ma:readOnly="false">
      <xsd:simpleType>
        <xsd:restriction base="dms:Note">
          <xsd:maxLength value="255"/>
        </xsd:restriction>
      </xsd:simpleType>
    </xsd:element>
    <xsd:element name="j747ac98061d40f0aa7bd47e1db5675d" ma:index="19" nillable="true" ma:taxonomy="true" ma:internalName="j747ac98061d40f0aa7bd47e1db5675d" ma:taxonomyFieldName="Document_x0020_Type" ma:displayName="Document Type" ma:readOnly="false" ma:default="" ma:fieldId="{3747ac98-061d-40f0-aa7b-d47e1db5675d}" ma:sspId="29f62856-1543-49d4-a736-4569d363f533" ma:termSetId="e06cd6a9-a175-4da0-81cb-8dba7aa394ab" ma:anchorId="00000000-0000-0000-0000-000000000000" ma:open="false" ma:isKeyword="false">
      <xsd:complexType>
        <xsd:sequence>
          <xsd:element ref="pc:Terms" minOccurs="0" maxOccurs="1"/>
        </xsd:sequence>
      </xsd:complexType>
    </xsd:element>
    <xsd:element name="TaxKeywordTaxHTField" ma:index="21" nillable="true" ma:taxonomy="true" ma:internalName="TaxKeywordTaxHTField" ma:taxonomyFieldName="TaxKeyword" ma:displayName="Enterprise Keywords" ma:readOnly="false" ma:fieldId="{23f27201-bee3-471e-b2e7-b64fd8b7ca38}" ma:taxonomyMulti="true" ma:sspId="29f62856-1543-49d4-a736-4569d363f533" ma:termSetId="00000000-0000-0000-0000-000000000000" ma:anchorId="00000000-0000-0000-0000-000000000000" ma:open="true" ma:isKeyword="true">
      <xsd:complexType>
        <xsd:sequence>
          <xsd:element ref="pc:Terms" minOccurs="0" maxOccurs="1"/>
        </xsd:sequence>
      </xsd:complexType>
    </xsd:element>
    <xsd:element name="TaxCatchAllLabel" ma:index="23" nillable="true" ma:displayName="Taxonomy Catch All Column1" ma:hidden="true" ma:list="{62c71919-e108-40f9-91ea-8fb0d6703598}" ma:internalName="TaxCatchAllLabel" ma:readOnly="true" ma:showField="CatchAllDataLabel" ma:web="6dd00b4f-ec51-4cb9-b61f-300b4064a75b">
      <xsd:complexType>
        <xsd:complexContent>
          <xsd:extension base="dms:MultiChoiceLookup">
            <xsd:sequence>
              <xsd:element name="Value" type="dms:Lookup" maxOccurs="unbounded" minOccurs="0" nillable="true"/>
            </xsd:sequence>
          </xsd:extension>
        </xsd:complexContent>
      </xsd:complexType>
    </xsd:element>
    <xsd:element name="TaxCatchAll" ma:index="24" nillable="true" ma:displayName="Taxonomy Catch All Column" ma:hidden="true" ma:list="{62c71919-e108-40f9-91ea-8fb0d6703598}" ma:internalName="TaxCatchAll" ma:showField="CatchAllData" ma:web="6dd00b4f-ec51-4cb9-b61f-300b4064a75b">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CategoryDescription" ma:index="6" nillable="true" ma:displayName="Description" ma:description="Enter a brief description." ma:internalName="CategoryDescription" ma:readOnly="fals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_Coverage" ma:index="13" nillable="true" ma:displayName="Coverage" ma:description="Enter the geographic location, jurisdiction, or time period for which the document is relevant." ma:internalName="_Coverage" ma:readOnly="false">
      <xsd:simpleType>
        <xsd:restriction base="dms:Text">
          <xsd:maxLength value="255"/>
        </xsd:restriction>
      </xsd:simpleType>
    </xsd:element>
    <xsd:element name="_Source" ma:index="15" nillable="true" ma:displayName="Source" ma:description="Enter a source from which the document is derived." ma:internalName="_Source" ma:readOnly="fals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1fe4a47-09aa-48f3-9505-8aecb2ee1d92" elementFormDefault="qualified">
    <xsd:import namespace="http://schemas.microsoft.com/office/2006/documentManagement/types"/>
    <xsd:import namespace="http://schemas.microsoft.com/office/infopath/2007/PartnerControls"/>
    <xsd:element name="MediaServiceMetadata" ma:index="28" nillable="true" ma:displayName="MediaServiceMetadata" ma:hidden="true" ma:internalName="MediaServiceMetadata" ma:readOnly="true">
      <xsd:simpleType>
        <xsd:restriction base="dms:Note"/>
      </xsd:simpleType>
    </xsd:element>
    <xsd:element name="MediaServiceFastMetadata" ma:index="29" nillable="true" ma:displayName="MediaServiceFastMetadata" ma:hidden="true" ma:internalName="MediaServiceFastMetadata" ma:readOnly="true">
      <xsd:simpleType>
        <xsd:restriction base="dms:Note"/>
      </xsd:simpleType>
    </xsd:element>
    <xsd:element name="MediaServiceObjectDetectorVersions" ma:index="30" nillable="true" ma:displayName="MediaServiceObjectDetectorVersions" ma:hidden="true" ma:indexed="true" ma:internalName="MediaServiceObjectDetectorVersions" ma:readOnly="true">
      <xsd:simpleType>
        <xsd:restriction base="dms:Text"/>
      </xsd:simpleType>
    </xsd:element>
    <xsd:element name="MediaServiceSearchProperties" ma:index="31" nillable="true" ma:displayName="MediaServiceSearchProperties" ma:hidden="true" ma:internalName="MediaServiceSearchProperties" ma:readOnly="true">
      <xsd:simpleType>
        <xsd:restriction base="dms:Note"/>
      </xsd:simpleType>
    </xsd:element>
    <xsd:element name="lcf76f155ced4ddcb4097134ff3c332f" ma:index="33" nillable="true" ma:taxonomy="true" ma:internalName="lcf76f155ced4ddcb4097134ff3c332f" ma:taxonomyFieldName="MediaServiceImageTags" ma:displayName="Image Tags" ma:readOnly="false" ma:fieldId="{5cf76f15-5ced-4ddc-b409-7134ff3c332f}" ma:taxonomyMulti="true" ma:sspId="29f62856-1543-49d4-a736-4569d363f533" ma:termSetId="09814cd3-568e-fe90-9814-8d621ff8fb84" ma:anchorId="fba54fb3-c3e1-fe81-a776-ca4b69148c4d" ma:open="true" ma:isKeyword="false">
      <xsd:complexType>
        <xsd:sequence>
          <xsd:element ref="pc:Terms" minOccurs="0" maxOccurs="1"/>
        </xsd:sequence>
      </xsd:complexType>
    </xsd:element>
    <xsd:element name="MediaServiceDateTaken" ma:index="34" nillable="true" ma:displayName="MediaServiceDateTaken" ma:hidden="true" ma:indexed="true" ma:internalName="MediaServiceDateTaken" ma:readOnly="true">
      <xsd:simpleType>
        <xsd:restriction base="dms:Text"/>
      </xsd:simpleType>
    </xsd:element>
    <xsd:element name="MediaServiceLocation" ma:index="35" nillable="true" ma:displayName="Location" ma:indexed="true" ma:internalName="MediaServiceLocation" ma:readOnly="true">
      <xsd:simpleType>
        <xsd:restriction base="dms:Text"/>
      </xsd:simpleType>
    </xsd:element>
    <xsd:element name="MediaServiceOCR" ma:index="36" nillable="true" ma:displayName="Extracted Text" ma:internalName="MediaServiceOCR" ma:readOnly="true">
      <xsd:simpleType>
        <xsd:restriction base="dms:Note">
          <xsd:maxLength value="255"/>
        </xsd:restriction>
      </xsd:simpleType>
    </xsd:element>
    <xsd:element name="MediaServiceGenerationTime" ma:index="37" nillable="true" ma:displayName="MediaServiceGenerationTime" ma:hidden="true" ma:internalName="MediaServiceGenerationTime" ma:readOnly="true">
      <xsd:simpleType>
        <xsd:restriction base="dms:Text"/>
      </xsd:simpleType>
    </xsd:element>
    <xsd:element name="MediaServiceEventHashCode" ma:index="38" nillable="true" ma:displayName="MediaServiceEventHashCode" ma:hidden="true" ma:internalName="MediaServiceEventHashCode" ma:readOnly="true">
      <xsd:simpleType>
        <xsd:restriction base="dms:Text"/>
      </xsd:simpleType>
    </xsd:element>
    <xsd:element name="MediaLengthInSeconds" ma:index="41" nillable="true" ma:displayName="MediaLengthInSeconds" ma:hidden="true" ma:internalName="MediaLengthInSeconds" ma:readOnly="true">
      <xsd:simpleType>
        <xsd:restriction base="dms:Unknown"/>
      </xsd:simpleType>
    </xsd:element>
    <xsd:element name="MediaServiceBillingMetadata" ma:index="4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dd00b4f-ec51-4cb9-b61f-300b4064a75b" elementFormDefault="qualified">
    <xsd:import namespace="http://schemas.microsoft.com/office/2006/documentManagement/types"/>
    <xsd:import namespace="http://schemas.microsoft.com/office/infopath/2007/PartnerControls"/>
    <xsd:element name="SharedWithUsers" ma:index="3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4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5"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3071CA6-25A9-42F2-BF13-0FF064E54BDD}">
  <ds:schemaRefs>
    <ds:schemaRef ds:uri="http://schemas.microsoft.com/sharepoint/v3"/>
    <ds:schemaRef ds:uri="http://purl.org/dc/elements/1.1/"/>
    <ds:schemaRef ds:uri="6dd00b4f-ec51-4cb9-b61f-300b4064a75b"/>
    <ds:schemaRef ds:uri="http://purl.org/dc/dcmitype/"/>
    <ds:schemaRef ds:uri="4ffa91fb-a0ff-4ac5-b2db-65c790d184a4"/>
    <ds:schemaRef ds:uri="http://schemas.microsoft.com/office/infopath/2007/PartnerControls"/>
    <ds:schemaRef ds:uri="http://schemas.microsoft.com/sharepoint.v3"/>
    <ds:schemaRef ds:uri="http://schemas.openxmlformats.org/package/2006/metadata/core-properties"/>
    <ds:schemaRef ds:uri="http://www.w3.org/XML/1998/namespace"/>
    <ds:schemaRef ds:uri="http://schemas.microsoft.com/office/2006/documentManagement/types"/>
    <ds:schemaRef ds:uri="61fe4a47-09aa-48f3-9505-8aecb2ee1d92"/>
    <ds:schemaRef ds:uri="http://schemas.microsoft.com/sharepoint/v3/fields"/>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C6A62655-C507-42AB-933E-AECD42F397EB}">
  <ds:schemaRefs>
    <ds:schemaRef ds:uri="Microsoft.SharePoint.Taxonomy.ContentTypeSync"/>
  </ds:schemaRefs>
</ds:datastoreItem>
</file>

<file path=customXml/itemProps3.xml><?xml version="1.0" encoding="utf-8"?>
<ds:datastoreItem xmlns:ds="http://schemas.openxmlformats.org/officeDocument/2006/customXml" ds:itemID="{FED913C4-EB84-42F3-85D2-9E9EE74775B4}">
  <ds:schemaRefs>
    <ds:schemaRef ds:uri="4ffa91fb-a0ff-4ac5-b2db-65c790d184a4"/>
    <ds:schemaRef ds:uri="61fe4a47-09aa-48f3-9505-8aecb2ee1d92"/>
    <ds:schemaRef ds:uri="6dd00b4f-ec51-4cb9-b61f-300b4064a75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microsoft.com/sharepoint/v3"/>
    <ds:schemaRef ds:uri="http://schemas.microsoft.com/sharepoint/v3/fields"/>
    <ds:schemaRef ds:uri="http://schemas.openxmlformats.org/package/2006/metadata/core-properties"/>
    <ds:schemaRef ds:uri="http://www.w3.org/2001/XMLSchema"/>
  </ds:schemaRefs>
</ds:datastoreItem>
</file>

<file path=customXml/itemProps4.xml><?xml version="1.0" encoding="utf-8"?>
<ds:datastoreItem xmlns:ds="http://schemas.openxmlformats.org/officeDocument/2006/customXml" ds:itemID="{35C1104C-0431-471E-BFEC-ECCE1F9FBA7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1359</Words>
  <Application>Microsoft Office PowerPoint</Application>
  <PresentationFormat>Widescreen</PresentationFormat>
  <Paragraphs>222</Paragraphs>
  <Slides>21</Slides>
  <Notes>0</Notes>
  <HiddenSlides>4</HiddenSlides>
  <MMClips>1</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Weston</vt:lpstr>
      <vt:lpstr>Lithium-Ion Battery Response Training</vt:lpstr>
      <vt:lpstr>Disclaimer</vt:lpstr>
      <vt:lpstr>Fire Blankets</vt:lpstr>
      <vt:lpstr>Fire Blankets</vt:lpstr>
      <vt:lpstr>Piercing Nozzles</vt:lpstr>
      <vt:lpstr>Piercing Nozzles: Cold Cut Cobra</vt:lpstr>
      <vt:lpstr>Piercing Nozzles</vt:lpstr>
      <vt:lpstr>Wetting Nozzles</vt:lpstr>
      <vt:lpstr>Firefighting Robots</vt:lpstr>
      <vt:lpstr>Vehicle Moving</vt:lpstr>
      <vt:lpstr>Encapsulating Agents</vt:lpstr>
      <vt:lpstr>Battery Electric Vehicle (BEV) Tools</vt:lpstr>
      <vt:lpstr>Submersion</vt:lpstr>
      <vt:lpstr>Submersion + Containers</vt:lpstr>
      <vt:lpstr>Heavy Wreckers + Tow</vt:lpstr>
      <vt:lpstr>Heavy Wreckers + Tow</vt:lpstr>
      <vt:lpstr>Storage Options: Kulr Safex</vt:lpstr>
      <vt:lpstr>Packaging Options: Cellblock EX</vt:lpstr>
      <vt:lpstr>Packaging Options</vt:lpstr>
      <vt:lpstr>Packaging Options: DGEO Obexion</vt:lpstr>
      <vt:lpstr>Breakout Session: Tools for Response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Ball, Stephen</dc:creator>
  <cp:lastModifiedBy>Vasser, Bryan</cp:lastModifiedBy>
  <cp:revision>46</cp:revision>
  <dcterms:created xsi:type="dcterms:W3CDTF">2025-08-12T15:05:20Z</dcterms:created>
  <dcterms:modified xsi:type="dcterms:W3CDTF">2025-09-25T23:55:54Z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0x0101006F66096F06F95D4883D9FA1B5236D220</vt:lpwstr>
  </property>
  <property fmtid="{D5CDD505-2E9C-101B-9397-08002B2CF9AE}" pid="3" name="TaxKeyword">
    <vt:lpwstr/>
  </property>
  <property fmtid="{D5CDD505-2E9C-101B-9397-08002B2CF9AE}" pid="4" name="Document_x0020_Type">
    <vt:lpwstr/>
  </property>
  <property fmtid="{D5CDD505-2E9C-101B-9397-08002B2CF9AE}" pid="5" name="MediaServiceImageTags">
    <vt:lpwstr/>
  </property>
  <property fmtid="{D5CDD505-2E9C-101B-9397-08002B2CF9AE}" pid="6" name="e3f09c3df709400db2417a7161762d62">
    <vt:lpwstr/>
  </property>
  <property fmtid="{D5CDD505-2E9C-101B-9397-08002B2CF9AE}" pid="7" name="EPA_x0020_Subject">
    <vt:lpwstr/>
  </property>
  <property fmtid="{D5CDD505-2E9C-101B-9397-08002B2CF9AE}" pid="8" name="Document Type">
    <vt:lpwstr/>
  </property>
  <property fmtid="{D5CDD505-2E9C-101B-9397-08002B2CF9AE}" pid="9" name="EPA Subject">
    <vt:lpwstr/>
  </property>
</Properties>
</file>