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7" r:id="rId16"/>
    <p:sldId id="26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8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sser, Bryan" userId="S::vasser.bryan@epa.gov::80406c9c-e883-4ef8-bc47-c2d608b036a3" providerId="AD" clId="Web-{55F1DCB5-17F4-BBE3-A713-C7C499F5714E}"/>
    <pc:docChg chg="addSld modSld">
      <pc:chgData name="Vasser, Bryan" userId="S::vasser.bryan@epa.gov::80406c9c-e883-4ef8-bc47-c2d608b036a3" providerId="AD" clId="Web-{55F1DCB5-17F4-BBE3-A713-C7C499F5714E}" dt="2025-08-15T10:36:26.714" v="38"/>
      <pc:docMkLst>
        <pc:docMk/>
      </pc:docMkLst>
      <pc:sldChg chg="addSp delSp modSp new addAnim delAnim modAnim">
        <pc:chgData name="Vasser, Bryan" userId="S::vasser.bryan@epa.gov::80406c9c-e883-4ef8-bc47-c2d608b036a3" providerId="AD" clId="Web-{55F1DCB5-17F4-BBE3-A713-C7C499F5714E}" dt="2025-08-15T10:36:26.714" v="38"/>
        <pc:sldMkLst>
          <pc:docMk/>
          <pc:sldMk cId="3067112756" sldId="267"/>
        </pc:sldMkLst>
        <pc:picChg chg="add mod ord">
          <ac:chgData name="Vasser, Bryan" userId="S::vasser.bryan@epa.gov::80406c9c-e883-4ef8-bc47-c2d608b036a3" providerId="AD" clId="Web-{55F1DCB5-17F4-BBE3-A713-C7C499F5714E}" dt="2025-08-15T10:31:26.450" v="5" actId="14100"/>
          <ac:picMkLst>
            <pc:docMk/>
            <pc:sldMk cId="3067112756" sldId="267"/>
            <ac:picMk id="4" creationId="{31876F69-A1F6-D2AB-2F8A-B1A25B682522}"/>
          </ac:picMkLst>
        </pc:picChg>
        <pc:picChg chg="add mod modCrop">
          <ac:chgData name="Vasser, Bryan" userId="S::vasser.bryan@epa.gov::80406c9c-e883-4ef8-bc47-c2d608b036a3" providerId="AD" clId="Web-{55F1DCB5-17F4-BBE3-A713-C7C499F5714E}" dt="2025-08-15T10:35:39.276" v="36" actId="1076"/>
          <ac:picMkLst>
            <pc:docMk/>
            <pc:sldMk cId="3067112756" sldId="267"/>
            <ac:picMk id="6" creationId="{87423140-749E-2AB1-F4CA-4365433718AC}"/>
          </ac:picMkLst>
        </pc:picChg>
        <pc:picChg chg="add mod modCrop">
          <ac:chgData name="Vasser, Bryan" userId="S::vasser.bryan@epa.gov::80406c9c-e883-4ef8-bc47-c2d608b036a3" providerId="AD" clId="Web-{55F1DCB5-17F4-BBE3-A713-C7C499F5714E}" dt="2025-08-15T10:35:42.323" v="37" actId="1076"/>
          <ac:picMkLst>
            <pc:docMk/>
            <pc:sldMk cId="3067112756" sldId="267"/>
            <ac:picMk id="8" creationId="{D521B93D-2981-A0CF-1E80-7198174D560B}"/>
          </ac:picMkLst>
        </pc:picChg>
      </pc:sldChg>
    </pc:docChg>
  </pc:docChgLst>
  <pc:docChgLst>
    <pc:chgData name="Vasser, Bryan" userId="80406c9c-e883-4ef8-bc47-c2d608b036a3" providerId="ADAL" clId="{BC7C62DA-CE42-402A-9D5F-FA9053F6A849}"/>
    <pc:docChg chg="modSld">
      <pc:chgData name="Vasser, Bryan" userId="80406c9c-e883-4ef8-bc47-c2d608b036a3" providerId="ADAL" clId="{BC7C62DA-CE42-402A-9D5F-FA9053F6A849}" dt="2025-09-24T00:05:41.312" v="0" actId="729"/>
      <pc:docMkLst>
        <pc:docMk/>
      </pc:docMkLst>
      <pc:sldChg chg="mod modShow">
        <pc:chgData name="Vasser, Bryan" userId="80406c9c-e883-4ef8-bc47-c2d608b036a3" providerId="ADAL" clId="{BC7C62DA-CE42-402A-9D5F-FA9053F6A849}" dt="2025-09-24T00:05:41.312" v="0" actId="729"/>
        <pc:sldMkLst>
          <pc:docMk/>
          <pc:sldMk cId="3412986347" sldId="266"/>
        </pc:sldMkLst>
      </pc:sldChg>
    </pc:docChg>
  </pc:docChgLst>
  <pc:docChgLst>
    <pc:chgData name="Ball, Stephen" userId="dcb9d99b-4ab3-48c6-b30d-4d0a5150d23c" providerId="ADAL" clId="{1AC33D7F-47C0-4B43-85C6-742AFE055764}"/>
    <pc:docChg chg="undo custSel addSld delSld modSld">
      <pc:chgData name="Ball, Stephen" userId="dcb9d99b-4ab3-48c6-b30d-4d0a5150d23c" providerId="ADAL" clId="{1AC33D7F-47C0-4B43-85C6-742AFE055764}" dt="2025-08-27T20:34:48.925" v="8" actId="729"/>
      <pc:docMkLst>
        <pc:docMk/>
      </pc:docMkLst>
      <pc:sldChg chg="add del mod modShow">
        <pc:chgData name="Ball, Stephen" userId="dcb9d99b-4ab3-48c6-b30d-4d0a5150d23c" providerId="ADAL" clId="{1AC33D7F-47C0-4B43-85C6-742AFE055764}" dt="2025-08-27T20:34:23.823" v="2" actId="729"/>
        <pc:sldMkLst>
          <pc:docMk/>
          <pc:sldMk cId="4199606663" sldId="259"/>
        </pc:sldMkLst>
      </pc:sldChg>
      <pc:sldChg chg="mod modShow">
        <pc:chgData name="Ball, Stephen" userId="dcb9d99b-4ab3-48c6-b30d-4d0a5150d23c" providerId="ADAL" clId="{1AC33D7F-47C0-4B43-85C6-742AFE055764}" dt="2025-08-27T20:34:27.547" v="3" actId="729"/>
        <pc:sldMkLst>
          <pc:docMk/>
          <pc:sldMk cId="2005267260" sldId="260"/>
        </pc:sldMkLst>
      </pc:sldChg>
      <pc:sldChg chg="mod modShow">
        <pc:chgData name="Ball, Stephen" userId="dcb9d99b-4ab3-48c6-b30d-4d0a5150d23c" providerId="ADAL" clId="{1AC33D7F-47C0-4B43-85C6-742AFE055764}" dt="2025-08-27T20:34:32.756" v="4" actId="729"/>
        <pc:sldMkLst>
          <pc:docMk/>
          <pc:sldMk cId="98674881" sldId="261"/>
        </pc:sldMkLst>
      </pc:sldChg>
      <pc:sldChg chg="mod modShow">
        <pc:chgData name="Ball, Stephen" userId="dcb9d99b-4ab3-48c6-b30d-4d0a5150d23c" providerId="ADAL" clId="{1AC33D7F-47C0-4B43-85C6-742AFE055764}" dt="2025-08-27T20:34:40.299" v="5" actId="729"/>
        <pc:sldMkLst>
          <pc:docMk/>
          <pc:sldMk cId="1786144794" sldId="262"/>
        </pc:sldMkLst>
      </pc:sldChg>
      <pc:sldChg chg="mod modShow">
        <pc:chgData name="Ball, Stephen" userId="dcb9d99b-4ab3-48c6-b30d-4d0a5150d23c" providerId="ADAL" clId="{1AC33D7F-47C0-4B43-85C6-742AFE055764}" dt="2025-08-27T20:34:42.931" v="6" actId="729"/>
        <pc:sldMkLst>
          <pc:docMk/>
          <pc:sldMk cId="1975867665" sldId="263"/>
        </pc:sldMkLst>
      </pc:sldChg>
      <pc:sldChg chg="mod modShow">
        <pc:chgData name="Ball, Stephen" userId="dcb9d99b-4ab3-48c6-b30d-4d0a5150d23c" providerId="ADAL" clId="{1AC33D7F-47C0-4B43-85C6-742AFE055764}" dt="2025-08-27T20:34:46.463" v="7" actId="729"/>
        <pc:sldMkLst>
          <pc:docMk/>
          <pc:sldMk cId="2091936831" sldId="264"/>
        </pc:sldMkLst>
      </pc:sldChg>
      <pc:sldChg chg="mod modShow">
        <pc:chgData name="Ball, Stephen" userId="dcb9d99b-4ab3-48c6-b30d-4d0a5150d23c" providerId="ADAL" clId="{1AC33D7F-47C0-4B43-85C6-742AFE055764}" dt="2025-08-27T20:34:48.925" v="8" actId="729"/>
        <pc:sldMkLst>
          <pc:docMk/>
          <pc:sldMk cId="817028177" sldId="265"/>
        </pc:sldMkLst>
      </pc:sldChg>
    </pc:docChg>
  </pc:docChgLst>
  <pc:docChgLst>
    <pc:chgData name="Critchlow, Maggy" userId="d7bd3d0a-654e-487f-bc94-2749320f92fd" providerId="ADAL" clId="{35E0E3FE-6BB4-4609-9F25-6A8DC3A95E82}"/>
    <pc:docChg chg="undo custSel addSld delSld modSld sldOrd">
      <pc:chgData name="Critchlow, Maggy" userId="d7bd3d0a-654e-487f-bc94-2749320f92fd" providerId="ADAL" clId="{35E0E3FE-6BB4-4609-9F25-6A8DC3A95E82}" dt="2025-08-13T22:26:51.705" v="965" actId="478"/>
      <pc:docMkLst>
        <pc:docMk/>
      </pc:docMkLst>
      <pc:sldChg chg="modSp mod">
        <pc:chgData name="Critchlow, Maggy" userId="d7bd3d0a-654e-487f-bc94-2749320f92fd" providerId="ADAL" clId="{35E0E3FE-6BB4-4609-9F25-6A8DC3A95E82}" dt="2025-08-13T21:31:13.782" v="112" actId="20577"/>
        <pc:sldMkLst>
          <pc:docMk/>
          <pc:sldMk cId="689480661" sldId="256"/>
        </pc:sldMkLst>
        <pc:spChg chg="mod">
          <ac:chgData name="Critchlow, Maggy" userId="d7bd3d0a-654e-487f-bc94-2749320f92fd" providerId="ADAL" clId="{35E0E3FE-6BB4-4609-9F25-6A8DC3A95E82}" dt="2025-08-13T21:30:49.928" v="40" actId="255"/>
          <ac:spMkLst>
            <pc:docMk/>
            <pc:sldMk cId="689480661" sldId="256"/>
            <ac:spMk id="2" creationId="{6261C0BA-A134-4E3B-F8C2-5C5FF1D93433}"/>
          </ac:spMkLst>
        </pc:spChg>
        <pc:spChg chg="mod">
          <ac:chgData name="Critchlow, Maggy" userId="d7bd3d0a-654e-487f-bc94-2749320f92fd" providerId="ADAL" clId="{35E0E3FE-6BB4-4609-9F25-6A8DC3A95E82}" dt="2025-08-13T21:31:13.782" v="112" actId="20577"/>
          <ac:spMkLst>
            <pc:docMk/>
            <pc:sldMk cId="689480661" sldId="256"/>
            <ac:spMk id="3" creationId="{52CB7275-90FC-6523-3611-E4BCB99929F7}"/>
          </ac:spMkLst>
        </pc:spChg>
      </pc:sldChg>
      <pc:sldChg chg="addSp delSp modSp mod modClrScheme chgLayout">
        <pc:chgData name="Critchlow, Maggy" userId="d7bd3d0a-654e-487f-bc94-2749320f92fd" providerId="ADAL" clId="{35E0E3FE-6BB4-4609-9F25-6A8DC3A95E82}" dt="2025-08-13T22:15:12.896" v="135" actId="26606"/>
        <pc:sldMkLst>
          <pc:docMk/>
          <pc:sldMk cId="266127011" sldId="257"/>
        </pc:sldMkLst>
        <pc:spChg chg="mod">
          <ac:chgData name="Critchlow, Maggy" userId="d7bd3d0a-654e-487f-bc94-2749320f92fd" providerId="ADAL" clId="{35E0E3FE-6BB4-4609-9F25-6A8DC3A95E82}" dt="2025-08-13T22:15:12.896" v="135" actId="26606"/>
          <ac:spMkLst>
            <pc:docMk/>
            <pc:sldMk cId="266127011" sldId="257"/>
            <ac:spMk id="2" creationId="{F933106A-9C3A-688C-D957-2C2AE0B167B0}"/>
          </ac:spMkLst>
        </pc:spChg>
        <pc:graphicFrameChg chg="add mod">
          <ac:chgData name="Critchlow, Maggy" userId="d7bd3d0a-654e-487f-bc94-2749320f92fd" providerId="ADAL" clId="{35E0E3FE-6BB4-4609-9F25-6A8DC3A95E82}" dt="2025-08-13T22:15:12.896" v="135" actId="26606"/>
          <ac:graphicFrameMkLst>
            <pc:docMk/>
            <pc:sldMk cId="266127011" sldId="257"/>
            <ac:graphicFrameMk id="5" creationId="{CF5CB117-7940-4C1F-C8A4-DADE019B655C}"/>
          </ac:graphicFrameMkLst>
        </pc:graphicFrameChg>
      </pc:sldChg>
      <pc:sldChg chg="addSp delSp modSp new mod">
        <pc:chgData name="Critchlow, Maggy" userId="d7bd3d0a-654e-487f-bc94-2749320f92fd" providerId="ADAL" clId="{35E0E3FE-6BB4-4609-9F25-6A8DC3A95E82}" dt="2025-08-13T22:17:29.638" v="392" actId="20577"/>
        <pc:sldMkLst>
          <pc:docMk/>
          <pc:sldMk cId="2156789060" sldId="258"/>
        </pc:sldMkLst>
        <pc:spChg chg="mod">
          <ac:chgData name="Critchlow, Maggy" userId="d7bd3d0a-654e-487f-bc94-2749320f92fd" providerId="ADAL" clId="{35E0E3FE-6BB4-4609-9F25-6A8DC3A95E82}" dt="2025-08-13T22:16:37.562" v="327" actId="26606"/>
          <ac:spMkLst>
            <pc:docMk/>
            <pc:sldMk cId="2156789060" sldId="258"/>
            <ac:spMk id="2" creationId="{D0CA8572-8B7A-6D77-26F1-22E1BD65575F}"/>
          </ac:spMkLst>
        </pc:spChg>
        <pc:graphicFrameChg chg="add mod">
          <ac:chgData name="Critchlow, Maggy" userId="d7bd3d0a-654e-487f-bc94-2749320f92fd" providerId="ADAL" clId="{35E0E3FE-6BB4-4609-9F25-6A8DC3A95E82}" dt="2025-08-13T22:17:29.638" v="392" actId="20577"/>
          <ac:graphicFrameMkLst>
            <pc:docMk/>
            <pc:sldMk cId="2156789060" sldId="258"/>
            <ac:graphicFrameMk id="5" creationId="{13396982-0DF0-EF8D-FCCD-56E8B74D5454}"/>
          </ac:graphicFrameMkLst>
        </pc:graphicFrameChg>
      </pc:sldChg>
      <pc:sldChg chg="addSp delSp modSp new mod">
        <pc:chgData name="Critchlow, Maggy" userId="d7bd3d0a-654e-487f-bc94-2749320f92fd" providerId="ADAL" clId="{35E0E3FE-6BB4-4609-9F25-6A8DC3A95E82}" dt="2025-08-13T22:21:28.774" v="708" actId="1076"/>
        <pc:sldMkLst>
          <pc:docMk/>
          <pc:sldMk cId="4199606663" sldId="259"/>
        </pc:sldMkLst>
        <pc:spChg chg="mod">
          <ac:chgData name="Critchlow, Maggy" userId="d7bd3d0a-654e-487f-bc94-2749320f92fd" providerId="ADAL" clId="{35E0E3FE-6BB4-4609-9F25-6A8DC3A95E82}" dt="2025-08-13T22:17:06.795" v="350" actId="20577"/>
          <ac:spMkLst>
            <pc:docMk/>
            <pc:sldMk cId="4199606663" sldId="259"/>
            <ac:spMk id="2" creationId="{98D88C70-432F-453F-4828-694C75751C2D}"/>
          </ac:spMkLst>
        </pc:spChg>
        <pc:spChg chg="add mod">
          <ac:chgData name="Critchlow, Maggy" userId="d7bd3d0a-654e-487f-bc94-2749320f92fd" providerId="ADAL" clId="{35E0E3FE-6BB4-4609-9F25-6A8DC3A95E82}" dt="2025-08-13T22:18:39.703" v="528" actId="1076"/>
          <ac:spMkLst>
            <pc:docMk/>
            <pc:sldMk cId="4199606663" sldId="259"/>
            <ac:spMk id="4" creationId="{F10C64C8-F843-1E56-0332-6704A78EA7BC}"/>
          </ac:spMkLst>
        </pc:spChg>
        <pc:spChg chg="add mod">
          <ac:chgData name="Critchlow, Maggy" userId="d7bd3d0a-654e-487f-bc94-2749320f92fd" providerId="ADAL" clId="{35E0E3FE-6BB4-4609-9F25-6A8DC3A95E82}" dt="2025-08-13T22:18:46.788" v="531" actId="1076"/>
          <ac:spMkLst>
            <pc:docMk/>
            <pc:sldMk cId="4199606663" sldId="259"/>
            <ac:spMk id="5" creationId="{86294600-7468-463B-3D8B-F4C8A974227F}"/>
          </ac:spMkLst>
        </pc:spChg>
        <pc:spChg chg="add mod">
          <ac:chgData name="Critchlow, Maggy" userId="d7bd3d0a-654e-487f-bc94-2749320f92fd" providerId="ADAL" clId="{35E0E3FE-6BB4-4609-9F25-6A8DC3A95E82}" dt="2025-08-13T22:20:07.609" v="607" actId="1076"/>
          <ac:spMkLst>
            <pc:docMk/>
            <pc:sldMk cId="4199606663" sldId="259"/>
            <ac:spMk id="6" creationId="{763F5505-40AA-0460-448A-EC69563BE0F1}"/>
          </ac:spMkLst>
        </pc:spChg>
        <pc:spChg chg="add mod">
          <ac:chgData name="Critchlow, Maggy" userId="d7bd3d0a-654e-487f-bc94-2749320f92fd" providerId="ADAL" clId="{35E0E3FE-6BB4-4609-9F25-6A8DC3A95E82}" dt="2025-08-13T22:18:43.002" v="530" actId="1076"/>
          <ac:spMkLst>
            <pc:docMk/>
            <pc:sldMk cId="4199606663" sldId="259"/>
            <ac:spMk id="7" creationId="{422FD028-479A-13C0-1B06-8A4E4F200613}"/>
          </ac:spMkLst>
        </pc:spChg>
        <pc:spChg chg="add mod">
          <ac:chgData name="Critchlow, Maggy" userId="d7bd3d0a-654e-487f-bc94-2749320f92fd" providerId="ADAL" clId="{35E0E3FE-6BB4-4609-9F25-6A8DC3A95E82}" dt="2025-08-13T22:18:50.694" v="533" actId="1076"/>
          <ac:spMkLst>
            <pc:docMk/>
            <pc:sldMk cId="4199606663" sldId="259"/>
            <ac:spMk id="8" creationId="{E99297B0-290E-6560-0E8F-6111F0FD4FE2}"/>
          </ac:spMkLst>
        </pc:spChg>
        <pc:spChg chg="add mod">
          <ac:chgData name="Critchlow, Maggy" userId="d7bd3d0a-654e-487f-bc94-2749320f92fd" providerId="ADAL" clId="{35E0E3FE-6BB4-4609-9F25-6A8DC3A95E82}" dt="2025-08-13T22:18:56.719" v="535" actId="1076"/>
          <ac:spMkLst>
            <pc:docMk/>
            <pc:sldMk cId="4199606663" sldId="259"/>
            <ac:spMk id="9" creationId="{E4858E51-FE0A-309B-5E96-897E7F30DFC7}"/>
          </ac:spMkLst>
        </pc:spChg>
        <pc:spChg chg="add mod">
          <ac:chgData name="Critchlow, Maggy" userId="d7bd3d0a-654e-487f-bc94-2749320f92fd" providerId="ADAL" clId="{35E0E3FE-6BB4-4609-9F25-6A8DC3A95E82}" dt="2025-08-13T22:19:47.494" v="576" actId="1076"/>
          <ac:spMkLst>
            <pc:docMk/>
            <pc:sldMk cId="4199606663" sldId="259"/>
            <ac:spMk id="12" creationId="{FE682133-0C17-39A6-5C14-E6E7BEF4D799}"/>
          </ac:spMkLst>
        </pc:spChg>
        <pc:spChg chg="add mod">
          <ac:chgData name="Critchlow, Maggy" userId="d7bd3d0a-654e-487f-bc94-2749320f92fd" providerId="ADAL" clId="{35E0E3FE-6BB4-4609-9F25-6A8DC3A95E82}" dt="2025-08-13T22:20:12.562" v="608" actId="1076"/>
          <ac:spMkLst>
            <pc:docMk/>
            <pc:sldMk cId="4199606663" sldId="259"/>
            <ac:spMk id="13" creationId="{EA994336-DF9C-DBB4-7CC5-918DE333B3ED}"/>
          </ac:spMkLst>
        </pc:spChg>
        <pc:spChg chg="add mod">
          <ac:chgData name="Critchlow, Maggy" userId="d7bd3d0a-654e-487f-bc94-2749320f92fd" providerId="ADAL" clId="{35E0E3FE-6BB4-4609-9F25-6A8DC3A95E82}" dt="2025-08-13T22:20:28.720" v="638" actId="1076"/>
          <ac:spMkLst>
            <pc:docMk/>
            <pc:sldMk cId="4199606663" sldId="259"/>
            <ac:spMk id="14" creationId="{D94A1D7A-1E5D-6D92-0355-553895B93A24}"/>
          </ac:spMkLst>
        </pc:spChg>
        <pc:spChg chg="add mod">
          <ac:chgData name="Critchlow, Maggy" userId="d7bd3d0a-654e-487f-bc94-2749320f92fd" providerId="ADAL" clId="{35E0E3FE-6BB4-4609-9F25-6A8DC3A95E82}" dt="2025-08-13T22:20:49.189" v="664" actId="1076"/>
          <ac:spMkLst>
            <pc:docMk/>
            <pc:sldMk cId="4199606663" sldId="259"/>
            <ac:spMk id="15" creationId="{4878669E-11FC-8C35-0EFC-AD8AB4C33F3A}"/>
          </ac:spMkLst>
        </pc:spChg>
        <pc:spChg chg="add mod">
          <ac:chgData name="Critchlow, Maggy" userId="d7bd3d0a-654e-487f-bc94-2749320f92fd" providerId="ADAL" clId="{35E0E3FE-6BB4-4609-9F25-6A8DC3A95E82}" dt="2025-08-13T22:21:09.226" v="696" actId="1076"/>
          <ac:spMkLst>
            <pc:docMk/>
            <pc:sldMk cId="4199606663" sldId="259"/>
            <ac:spMk id="16" creationId="{80BE214B-CA78-6D7E-7E28-C6C7DE34A07F}"/>
          </ac:spMkLst>
        </pc:spChg>
        <pc:spChg chg="add mod">
          <ac:chgData name="Critchlow, Maggy" userId="d7bd3d0a-654e-487f-bc94-2749320f92fd" providerId="ADAL" clId="{35E0E3FE-6BB4-4609-9F25-6A8DC3A95E82}" dt="2025-08-13T22:21:28.774" v="708" actId="1076"/>
          <ac:spMkLst>
            <pc:docMk/>
            <pc:sldMk cId="4199606663" sldId="259"/>
            <ac:spMk id="17" creationId="{26F07584-063E-08A9-1772-67A1C5749818}"/>
          </ac:spMkLst>
        </pc:spChg>
      </pc:sldChg>
      <pc:sldChg chg="modSp new mod">
        <pc:chgData name="Critchlow, Maggy" userId="d7bd3d0a-654e-487f-bc94-2749320f92fd" providerId="ADAL" clId="{35E0E3FE-6BB4-4609-9F25-6A8DC3A95E82}" dt="2025-08-13T22:24:19.618" v="832" actId="12"/>
        <pc:sldMkLst>
          <pc:docMk/>
          <pc:sldMk cId="2005267260" sldId="260"/>
        </pc:sldMkLst>
        <pc:spChg chg="mod">
          <ac:chgData name="Critchlow, Maggy" userId="d7bd3d0a-654e-487f-bc94-2749320f92fd" providerId="ADAL" clId="{35E0E3FE-6BB4-4609-9F25-6A8DC3A95E82}" dt="2025-08-13T22:21:59.472" v="738" actId="20577"/>
          <ac:spMkLst>
            <pc:docMk/>
            <pc:sldMk cId="2005267260" sldId="260"/>
            <ac:spMk id="2" creationId="{482312B1-EF12-5860-6227-3134037721D9}"/>
          </ac:spMkLst>
        </pc:spChg>
        <pc:spChg chg="mod">
          <ac:chgData name="Critchlow, Maggy" userId="d7bd3d0a-654e-487f-bc94-2749320f92fd" providerId="ADAL" clId="{35E0E3FE-6BB4-4609-9F25-6A8DC3A95E82}" dt="2025-08-13T22:24:19.618" v="832" actId="12"/>
          <ac:spMkLst>
            <pc:docMk/>
            <pc:sldMk cId="2005267260" sldId="260"/>
            <ac:spMk id="3" creationId="{5DAEC8EF-DAFF-FA31-4BE7-2653FEA932E1}"/>
          </ac:spMkLst>
        </pc:spChg>
      </pc:sldChg>
      <pc:sldChg chg="addSp delSp modSp new mod">
        <pc:chgData name="Critchlow, Maggy" userId="d7bd3d0a-654e-487f-bc94-2749320f92fd" providerId="ADAL" clId="{35E0E3FE-6BB4-4609-9F25-6A8DC3A95E82}" dt="2025-08-13T22:24:15.252" v="831" actId="12"/>
        <pc:sldMkLst>
          <pc:docMk/>
          <pc:sldMk cId="98674881" sldId="261"/>
        </pc:sldMkLst>
        <pc:spChg chg="mod">
          <ac:chgData name="Critchlow, Maggy" userId="d7bd3d0a-654e-487f-bc94-2749320f92fd" providerId="ADAL" clId="{35E0E3FE-6BB4-4609-9F25-6A8DC3A95E82}" dt="2025-08-13T22:23:31.158" v="794" actId="26606"/>
          <ac:spMkLst>
            <pc:docMk/>
            <pc:sldMk cId="98674881" sldId="261"/>
            <ac:spMk id="2" creationId="{41DED833-502B-BD9D-378C-3B5EFA27632D}"/>
          </ac:spMkLst>
        </pc:spChg>
        <pc:spChg chg="add del mod">
          <ac:chgData name="Critchlow, Maggy" userId="d7bd3d0a-654e-487f-bc94-2749320f92fd" providerId="ADAL" clId="{35E0E3FE-6BB4-4609-9F25-6A8DC3A95E82}" dt="2025-08-13T22:24:15.252" v="831" actId="12"/>
          <ac:spMkLst>
            <pc:docMk/>
            <pc:sldMk cId="98674881" sldId="261"/>
            <ac:spMk id="3" creationId="{0254CEC7-0F77-6A0F-5A72-EBB5482BCA36}"/>
          </ac:spMkLst>
        </pc:spChg>
      </pc:sldChg>
      <pc:sldChg chg="new del">
        <pc:chgData name="Critchlow, Maggy" userId="d7bd3d0a-654e-487f-bc94-2749320f92fd" providerId="ADAL" clId="{35E0E3FE-6BB4-4609-9F25-6A8DC3A95E82}" dt="2025-08-13T22:23:30.403" v="793" actId="680"/>
        <pc:sldMkLst>
          <pc:docMk/>
          <pc:sldMk cId="595894" sldId="262"/>
        </pc:sldMkLst>
      </pc:sldChg>
      <pc:sldChg chg="modSp new mod ord">
        <pc:chgData name="Critchlow, Maggy" userId="d7bd3d0a-654e-487f-bc94-2749320f92fd" providerId="ADAL" clId="{35E0E3FE-6BB4-4609-9F25-6A8DC3A95E82}" dt="2025-08-13T22:24:03.377" v="827" actId="12"/>
        <pc:sldMkLst>
          <pc:docMk/>
          <pc:sldMk cId="1786144794" sldId="262"/>
        </pc:sldMkLst>
        <pc:spChg chg="mod">
          <ac:chgData name="Critchlow, Maggy" userId="d7bd3d0a-654e-487f-bc94-2749320f92fd" providerId="ADAL" clId="{35E0E3FE-6BB4-4609-9F25-6A8DC3A95E82}" dt="2025-08-13T22:23:45.535" v="822" actId="20577"/>
          <ac:spMkLst>
            <pc:docMk/>
            <pc:sldMk cId="1786144794" sldId="262"/>
            <ac:spMk id="2" creationId="{7828E416-8CDB-00A2-28B9-EDBAF0582167}"/>
          </ac:spMkLst>
        </pc:spChg>
        <pc:spChg chg="mod">
          <ac:chgData name="Critchlow, Maggy" userId="d7bd3d0a-654e-487f-bc94-2749320f92fd" providerId="ADAL" clId="{35E0E3FE-6BB4-4609-9F25-6A8DC3A95E82}" dt="2025-08-13T22:24:03.377" v="827" actId="12"/>
          <ac:spMkLst>
            <pc:docMk/>
            <pc:sldMk cId="1786144794" sldId="262"/>
            <ac:spMk id="3" creationId="{A5D2D9EC-5BDD-0119-2BDE-27C3EBBAB995}"/>
          </ac:spMkLst>
        </pc:spChg>
      </pc:sldChg>
      <pc:sldChg chg="addSp modSp new mod">
        <pc:chgData name="Critchlow, Maggy" userId="d7bd3d0a-654e-487f-bc94-2749320f92fd" providerId="ADAL" clId="{35E0E3FE-6BB4-4609-9F25-6A8DC3A95E82}" dt="2025-08-13T22:25:22.579" v="866" actId="1076"/>
        <pc:sldMkLst>
          <pc:docMk/>
          <pc:sldMk cId="1975867665" sldId="263"/>
        </pc:sldMkLst>
        <pc:spChg chg="mod">
          <ac:chgData name="Critchlow, Maggy" userId="d7bd3d0a-654e-487f-bc94-2749320f92fd" providerId="ADAL" clId="{35E0E3FE-6BB4-4609-9F25-6A8DC3A95E82}" dt="2025-08-13T22:24:37.702" v="852" actId="20577"/>
          <ac:spMkLst>
            <pc:docMk/>
            <pc:sldMk cId="1975867665" sldId="263"/>
            <ac:spMk id="2" creationId="{49DBBB62-6990-722B-A9C2-3F4A295A3802}"/>
          </ac:spMkLst>
        </pc:spChg>
        <pc:spChg chg="mod">
          <ac:chgData name="Critchlow, Maggy" userId="d7bd3d0a-654e-487f-bc94-2749320f92fd" providerId="ADAL" clId="{35E0E3FE-6BB4-4609-9F25-6A8DC3A95E82}" dt="2025-08-13T22:25:08.611" v="863" actId="27636"/>
          <ac:spMkLst>
            <pc:docMk/>
            <pc:sldMk cId="1975867665" sldId="263"/>
            <ac:spMk id="3" creationId="{6C45BF23-D43D-BF52-E83D-4F707E77592C}"/>
          </ac:spMkLst>
        </pc:spChg>
        <pc:picChg chg="add mod">
          <ac:chgData name="Critchlow, Maggy" userId="d7bd3d0a-654e-487f-bc94-2749320f92fd" providerId="ADAL" clId="{35E0E3FE-6BB4-4609-9F25-6A8DC3A95E82}" dt="2025-08-13T22:25:22.579" v="866" actId="1076"/>
          <ac:picMkLst>
            <pc:docMk/>
            <pc:sldMk cId="1975867665" sldId="263"/>
            <ac:picMk id="4" creationId="{ED65B9E2-BDB8-B2DD-9962-25C5D615985B}"/>
          </ac:picMkLst>
        </pc:picChg>
        <pc:picChg chg="add mod">
          <ac:chgData name="Critchlow, Maggy" userId="d7bd3d0a-654e-487f-bc94-2749320f92fd" providerId="ADAL" clId="{35E0E3FE-6BB4-4609-9F25-6A8DC3A95E82}" dt="2025-08-13T22:25:17.237" v="865" actId="1076"/>
          <ac:picMkLst>
            <pc:docMk/>
            <pc:sldMk cId="1975867665" sldId="263"/>
            <ac:picMk id="5" creationId="{1DB29A55-41F2-654E-D186-5F8EB1843C3B}"/>
          </ac:picMkLst>
        </pc:picChg>
      </pc:sldChg>
      <pc:sldChg chg="modSp new mod">
        <pc:chgData name="Critchlow, Maggy" userId="d7bd3d0a-654e-487f-bc94-2749320f92fd" providerId="ADAL" clId="{35E0E3FE-6BB4-4609-9F25-6A8DC3A95E82}" dt="2025-08-13T22:26:29.974" v="953" actId="12"/>
        <pc:sldMkLst>
          <pc:docMk/>
          <pc:sldMk cId="2091936831" sldId="264"/>
        </pc:sldMkLst>
        <pc:spChg chg="mod">
          <ac:chgData name="Critchlow, Maggy" userId="d7bd3d0a-654e-487f-bc94-2749320f92fd" providerId="ADAL" clId="{35E0E3FE-6BB4-4609-9F25-6A8DC3A95E82}" dt="2025-08-13T22:25:45.586" v="901" actId="20577"/>
          <ac:spMkLst>
            <pc:docMk/>
            <pc:sldMk cId="2091936831" sldId="264"/>
            <ac:spMk id="2" creationId="{804120BB-7C09-1097-C711-A53361CF4B50}"/>
          </ac:spMkLst>
        </pc:spChg>
        <pc:spChg chg="mod">
          <ac:chgData name="Critchlow, Maggy" userId="d7bd3d0a-654e-487f-bc94-2749320f92fd" providerId="ADAL" clId="{35E0E3FE-6BB4-4609-9F25-6A8DC3A95E82}" dt="2025-08-13T22:26:29.974" v="953" actId="12"/>
          <ac:spMkLst>
            <pc:docMk/>
            <pc:sldMk cId="2091936831" sldId="264"/>
            <ac:spMk id="3" creationId="{FCEB477D-5541-70C8-FF9E-116E4A996E35}"/>
          </ac:spMkLst>
        </pc:spChg>
      </pc:sldChg>
      <pc:sldChg chg="modSp new mod">
        <pc:chgData name="Critchlow, Maggy" userId="d7bd3d0a-654e-487f-bc94-2749320f92fd" providerId="ADAL" clId="{35E0E3FE-6BB4-4609-9F25-6A8DC3A95E82}" dt="2025-08-13T22:26:24.192" v="952" actId="12"/>
        <pc:sldMkLst>
          <pc:docMk/>
          <pc:sldMk cId="817028177" sldId="265"/>
        </pc:sldMkLst>
        <pc:spChg chg="mod">
          <ac:chgData name="Critchlow, Maggy" userId="d7bd3d0a-654e-487f-bc94-2749320f92fd" providerId="ADAL" clId="{35E0E3FE-6BB4-4609-9F25-6A8DC3A95E82}" dt="2025-08-13T22:26:09.270" v="948" actId="20577"/>
          <ac:spMkLst>
            <pc:docMk/>
            <pc:sldMk cId="817028177" sldId="265"/>
            <ac:spMk id="2" creationId="{66168469-A1FF-42CC-8CA1-F3E4F105A8E4}"/>
          </ac:spMkLst>
        </pc:spChg>
        <pc:spChg chg="mod">
          <ac:chgData name="Critchlow, Maggy" userId="d7bd3d0a-654e-487f-bc94-2749320f92fd" providerId="ADAL" clId="{35E0E3FE-6BB4-4609-9F25-6A8DC3A95E82}" dt="2025-08-13T22:26:24.192" v="952" actId="12"/>
          <ac:spMkLst>
            <pc:docMk/>
            <pc:sldMk cId="817028177" sldId="265"/>
            <ac:spMk id="3" creationId="{26FD98E0-34E0-5D39-37DB-CC4E1EB5DAFE}"/>
          </ac:spMkLst>
        </pc:spChg>
      </pc:sldChg>
      <pc:sldChg chg="delSp modSp new mod">
        <pc:chgData name="Critchlow, Maggy" userId="d7bd3d0a-654e-487f-bc94-2749320f92fd" providerId="ADAL" clId="{35E0E3FE-6BB4-4609-9F25-6A8DC3A95E82}" dt="2025-08-13T22:26:51.705" v="965" actId="478"/>
        <pc:sldMkLst>
          <pc:docMk/>
          <pc:sldMk cId="3412986347" sldId="266"/>
        </pc:sldMkLst>
        <pc:spChg chg="mod">
          <ac:chgData name="Critchlow, Maggy" userId="d7bd3d0a-654e-487f-bc94-2749320f92fd" providerId="ADAL" clId="{35E0E3FE-6BB4-4609-9F25-6A8DC3A95E82}" dt="2025-08-13T22:26:48.241" v="964" actId="20577"/>
          <ac:spMkLst>
            <pc:docMk/>
            <pc:sldMk cId="3412986347" sldId="266"/>
            <ac:spMk id="2" creationId="{47EEECBA-13A4-34A3-6BC9-D2923AB00E32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9D322F-F601-42B1-986A-02C598D629F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EAC2ADA-C41D-4370-A930-3015BE4981C2}">
      <dgm:prSet/>
      <dgm:spPr/>
      <dgm:t>
        <a:bodyPr/>
        <a:lstStyle/>
        <a:p>
          <a:r>
            <a:rPr lang="en-US"/>
            <a:t>Lithium-ion battery sites vary in size and scope</a:t>
          </a:r>
        </a:p>
      </dgm:t>
    </dgm:pt>
    <dgm:pt modelId="{8008CD57-C8EE-475B-863F-A545F637EC08}" type="parTrans" cxnId="{BBD88D65-98AA-4453-AD25-CBAFD4F2792E}">
      <dgm:prSet/>
      <dgm:spPr/>
      <dgm:t>
        <a:bodyPr/>
        <a:lstStyle/>
        <a:p>
          <a:endParaRPr lang="en-US"/>
        </a:p>
      </dgm:t>
    </dgm:pt>
    <dgm:pt modelId="{E58F67EB-E817-416F-8F03-172522DD25E5}" type="sibTrans" cxnId="{BBD88D65-98AA-4453-AD25-CBAFD4F2792E}">
      <dgm:prSet/>
      <dgm:spPr/>
      <dgm:t>
        <a:bodyPr/>
        <a:lstStyle/>
        <a:p>
          <a:endParaRPr lang="en-US"/>
        </a:p>
      </dgm:t>
    </dgm:pt>
    <dgm:pt modelId="{BCC99132-91A9-46E5-A704-C144E44BA8E6}">
      <dgm:prSet/>
      <dgm:spPr/>
      <dgm:t>
        <a:bodyPr/>
        <a:lstStyle/>
        <a:p>
          <a:r>
            <a:rPr lang="en-US"/>
            <a:t>Cleanup approach is site-specific</a:t>
          </a:r>
        </a:p>
      </dgm:t>
    </dgm:pt>
    <dgm:pt modelId="{06257C6A-EE80-4B34-B1B6-11E5FEE98962}" type="parTrans" cxnId="{942FF3CA-029A-4E61-B541-5AD4420D7F15}">
      <dgm:prSet/>
      <dgm:spPr/>
      <dgm:t>
        <a:bodyPr/>
        <a:lstStyle/>
        <a:p>
          <a:endParaRPr lang="en-US"/>
        </a:p>
      </dgm:t>
    </dgm:pt>
    <dgm:pt modelId="{9ADDF7E9-8A38-43E7-A14E-B92200A40E08}" type="sibTrans" cxnId="{942FF3CA-029A-4E61-B541-5AD4420D7F15}">
      <dgm:prSet/>
      <dgm:spPr/>
      <dgm:t>
        <a:bodyPr/>
        <a:lstStyle/>
        <a:p>
          <a:endParaRPr lang="en-US"/>
        </a:p>
      </dgm:t>
    </dgm:pt>
    <dgm:pt modelId="{1845DD5A-26F6-4FF3-9C8C-2F0D578C2466}">
      <dgm:prSet/>
      <dgm:spPr/>
      <dgm:t>
        <a:bodyPr/>
        <a:lstStyle/>
        <a:p>
          <a:r>
            <a:rPr lang="en-US"/>
            <a:t>Operational Modules are flexible—apply as needed</a:t>
          </a:r>
        </a:p>
      </dgm:t>
    </dgm:pt>
    <dgm:pt modelId="{3B9F8B97-ACF8-4D25-8E31-E3E34F13CEAB}" type="parTrans" cxnId="{DB9DF643-E88A-45FB-AF94-7E0277B038D3}">
      <dgm:prSet/>
      <dgm:spPr/>
      <dgm:t>
        <a:bodyPr/>
        <a:lstStyle/>
        <a:p>
          <a:endParaRPr lang="en-US"/>
        </a:p>
      </dgm:t>
    </dgm:pt>
    <dgm:pt modelId="{1A590FFE-922A-4746-891A-63D2D8B3B6B3}" type="sibTrans" cxnId="{DB9DF643-E88A-45FB-AF94-7E0277B038D3}">
      <dgm:prSet/>
      <dgm:spPr/>
      <dgm:t>
        <a:bodyPr/>
        <a:lstStyle/>
        <a:p>
          <a:endParaRPr lang="en-US"/>
        </a:p>
      </dgm:t>
    </dgm:pt>
    <dgm:pt modelId="{0DB51721-58F2-4A56-973A-1474970D69A3}">
      <dgm:prSet/>
      <dgm:spPr/>
      <dgm:t>
        <a:bodyPr/>
        <a:lstStyle/>
        <a:p>
          <a:r>
            <a:rPr lang="en-US"/>
            <a:t>Goal: Safe, cost-effective operations</a:t>
          </a:r>
        </a:p>
      </dgm:t>
    </dgm:pt>
    <dgm:pt modelId="{89831B35-09A5-489F-8377-33829C8BBBD0}" type="parTrans" cxnId="{D9C25F3D-7273-44E6-B936-CA147224C1E6}">
      <dgm:prSet/>
      <dgm:spPr/>
      <dgm:t>
        <a:bodyPr/>
        <a:lstStyle/>
        <a:p>
          <a:endParaRPr lang="en-US"/>
        </a:p>
      </dgm:t>
    </dgm:pt>
    <dgm:pt modelId="{C7D21A2E-AF80-46C3-A053-5D9CDCBF646B}" type="sibTrans" cxnId="{D9C25F3D-7273-44E6-B936-CA147224C1E6}">
      <dgm:prSet/>
      <dgm:spPr/>
      <dgm:t>
        <a:bodyPr/>
        <a:lstStyle/>
        <a:p>
          <a:endParaRPr lang="en-US"/>
        </a:p>
      </dgm:t>
    </dgm:pt>
    <dgm:pt modelId="{CD236E5A-740A-48D5-8AD8-9ECAD9E14424}" type="pres">
      <dgm:prSet presAssocID="{E29D322F-F601-42B1-986A-02C598D629F4}" presName="root" presStyleCnt="0">
        <dgm:presLayoutVars>
          <dgm:dir/>
          <dgm:resizeHandles val="exact"/>
        </dgm:presLayoutVars>
      </dgm:prSet>
      <dgm:spPr/>
    </dgm:pt>
    <dgm:pt modelId="{663B6371-9326-40BC-AFE5-720E1C100770}" type="pres">
      <dgm:prSet presAssocID="{EEAC2ADA-C41D-4370-A930-3015BE4981C2}" presName="compNode" presStyleCnt="0"/>
      <dgm:spPr/>
    </dgm:pt>
    <dgm:pt modelId="{A301A11A-E311-475A-BF83-E6BD522335AC}" type="pres">
      <dgm:prSet presAssocID="{EEAC2ADA-C41D-4370-A930-3015BE4981C2}" presName="bgRect" presStyleLbl="bgShp" presStyleIdx="0" presStyleCnt="4"/>
      <dgm:spPr/>
    </dgm:pt>
    <dgm:pt modelId="{DD98E20D-8ABB-442C-9A73-DF8DF916FA86}" type="pres">
      <dgm:prSet presAssocID="{EEAC2ADA-C41D-4370-A930-3015BE4981C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pty Battery"/>
        </a:ext>
      </dgm:extLst>
    </dgm:pt>
    <dgm:pt modelId="{90164BBA-DAE3-47E8-8F43-A10EB4213F41}" type="pres">
      <dgm:prSet presAssocID="{EEAC2ADA-C41D-4370-A930-3015BE4981C2}" presName="spaceRect" presStyleCnt="0"/>
      <dgm:spPr/>
    </dgm:pt>
    <dgm:pt modelId="{C28B2AE8-49AD-4DD7-AA0E-FFB18B74BA5B}" type="pres">
      <dgm:prSet presAssocID="{EEAC2ADA-C41D-4370-A930-3015BE4981C2}" presName="parTx" presStyleLbl="revTx" presStyleIdx="0" presStyleCnt="4">
        <dgm:presLayoutVars>
          <dgm:chMax val="0"/>
          <dgm:chPref val="0"/>
        </dgm:presLayoutVars>
      </dgm:prSet>
      <dgm:spPr/>
    </dgm:pt>
    <dgm:pt modelId="{54F96E39-2500-4EF0-A235-0F2615B617D0}" type="pres">
      <dgm:prSet presAssocID="{E58F67EB-E817-416F-8F03-172522DD25E5}" presName="sibTrans" presStyleCnt="0"/>
      <dgm:spPr/>
    </dgm:pt>
    <dgm:pt modelId="{C9EBA670-25C8-4BDC-82C6-EC249DC1548D}" type="pres">
      <dgm:prSet presAssocID="{BCC99132-91A9-46E5-A704-C144E44BA8E6}" presName="compNode" presStyleCnt="0"/>
      <dgm:spPr/>
    </dgm:pt>
    <dgm:pt modelId="{9B987F95-3829-42DA-927D-6820D10AAB9E}" type="pres">
      <dgm:prSet presAssocID="{BCC99132-91A9-46E5-A704-C144E44BA8E6}" presName="bgRect" presStyleLbl="bgShp" presStyleIdx="1" presStyleCnt="4"/>
      <dgm:spPr/>
    </dgm:pt>
    <dgm:pt modelId="{90B2569F-56DE-4566-AEB6-A05091E26BAD}" type="pres">
      <dgm:prSet presAssocID="{BCC99132-91A9-46E5-A704-C144E44BA8E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lter"/>
        </a:ext>
      </dgm:extLst>
    </dgm:pt>
    <dgm:pt modelId="{0AF1CDF4-A16B-4D37-8F1B-5505E662FDBE}" type="pres">
      <dgm:prSet presAssocID="{BCC99132-91A9-46E5-A704-C144E44BA8E6}" presName="spaceRect" presStyleCnt="0"/>
      <dgm:spPr/>
    </dgm:pt>
    <dgm:pt modelId="{1EF914F9-0300-47BC-8F2C-3305E1F95107}" type="pres">
      <dgm:prSet presAssocID="{BCC99132-91A9-46E5-A704-C144E44BA8E6}" presName="parTx" presStyleLbl="revTx" presStyleIdx="1" presStyleCnt="4">
        <dgm:presLayoutVars>
          <dgm:chMax val="0"/>
          <dgm:chPref val="0"/>
        </dgm:presLayoutVars>
      </dgm:prSet>
      <dgm:spPr/>
    </dgm:pt>
    <dgm:pt modelId="{A0355B79-A9FF-4F00-8E1A-89E5E01DEB86}" type="pres">
      <dgm:prSet presAssocID="{9ADDF7E9-8A38-43E7-A14E-B92200A40E08}" presName="sibTrans" presStyleCnt="0"/>
      <dgm:spPr/>
    </dgm:pt>
    <dgm:pt modelId="{9B724E44-7B35-4672-A883-0D700B95D299}" type="pres">
      <dgm:prSet presAssocID="{1845DD5A-26F6-4FF3-9C8C-2F0D578C2466}" presName="compNode" presStyleCnt="0"/>
      <dgm:spPr/>
    </dgm:pt>
    <dgm:pt modelId="{242E38DE-6057-4573-8C93-979C919B47EC}" type="pres">
      <dgm:prSet presAssocID="{1845DD5A-26F6-4FF3-9C8C-2F0D578C2466}" presName="bgRect" presStyleLbl="bgShp" presStyleIdx="2" presStyleCnt="4"/>
      <dgm:spPr/>
    </dgm:pt>
    <dgm:pt modelId="{6DFC72E4-7504-42A7-B909-93767E0ECCB5}" type="pres">
      <dgm:prSet presAssocID="{1845DD5A-26F6-4FF3-9C8C-2F0D578C246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1CA17C3C-17D0-4D51-8FD4-364B33F45762}" type="pres">
      <dgm:prSet presAssocID="{1845DD5A-26F6-4FF3-9C8C-2F0D578C2466}" presName="spaceRect" presStyleCnt="0"/>
      <dgm:spPr/>
    </dgm:pt>
    <dgm:pt modelId="{418C13CA-CC37-46AA-B6BD-B64E6ED3FA84}" type="pres">
      <dgm:prSet presAssocID="{1845DD5A-26F6-4FF3-9C8C-2F0D578C2466}" presName="parTx" presStyleLbl="revTx" presStyleIdx="2" presStyleCnt="4">
        <dgm:presLayoutVars>
          <dgm:chMax val="0"/>
          <dgm:chPref val="0"/>
        </dgm:presLayoutVars>
      </dgm:prSet>
      <dgm:spPr/>
    </dgm:pt>
    <dgm:pt modelId="{B3B1FD5D-AC3D-4A26-ADBE-928FBD505EB7}" type="pres">
      <dgm:prSet presAssocID="{1A590FFE-922A-4746-891A-63D2D8B3B6B3}" presName="sibTrans" presStyleCnt="0"/>
      <dgm:spPr/>
    </dgm:pt>
    <dgm:pt modelId="{7E2E72C3-D053-4DF7-896B-D2EAC81AC438}" type="pres">
      <dgm:prSet presAssocID="{0DB51721-58F2-4A56-973A-1474970D69A3}" presName="compNode" presStyleCnt="0"/>
      <dgm:spPr/>
    </dgm:pt>
    <dgm:pt modelId="{03F1CCEE-B891-4BD4-8B19-C36A58B409F9}" type="pres">
      <dgm:prSet presAssocID="{0DB51721-58F2-4A56-973A-1474970D69A3}" presName="bgRect" presStyleLbl="bgShp" presStyleIdx="3" presStyleCnt="4"/>
      <dgm:spPr/>
    </dgm:pt>
    <dgm:pt modelId="{35938439-9634-4AE9-80DC-3E01B8095583}" type="pres">
      <dgm:prSet presAssocID="{0DB51721-58F2-4A56-973A-1474970D69A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83AF9FE6-EB86-4870-B937-793BA7DBA480}" type="pres">
      <dgm:prSet presAssocID="{0DB51721-58F2-4A56-973A-1474970D69A3}" presName="spaceRect" presStyleCnt="0"/>
      <dgm:spPr/>
    </dgm:pt>
    <dgm:pt modelId="{2577B2FD-895F-418E-A878-362D7F9D9F74}" type="pres">
      <dgm:prSet presAssocID="{0DB51721-58F2-4A56-973A-1474970D69A3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57624814-BDC6-4422-8C67-BB47F3D70DD9}" type="presOf" srcId="{1845DD5A-26F6-4FF3-9C8C-2F0D578C2466}" destId="{418C13CA-CC37-46AA-B6BD-B64E6ED3FA84}" srcOrd="0" destOrd="0" presId="urn:microsoft.com/office/officeart/2018/2/layout/IconVerticalSolidList"/>
    <dgm:cxn modelId="{97C26322-648F-42A2-BF38-2A140B3851A9}" type="presOf" srcId="{0DB51721-58F2-4A56-973A-1474970D69A3}" destId="{2577B2FD-895F-418E-A878-362D7F9D9F74}" srcOrd="0" destOrd="0" presId="urn:microsoft.com/office/officeart/2018/2/layout/IconVerticalSolidList"/>
    <dgm:cxn modelId="{D9C25F3D-7273-44E6-B936-CA147224C1E6}" srcId="{E29D322F-F601-42B1-986A-02C598D629F4}" destId="{0DB51721-58F2-4A56-973A-1474970D69A3}" srcOrd="3" destOrd="0" parTransId="{89831B35-09A5-489F-8377-33829C8BBBD0}" sibTransId="{C7D21A2E-AF80-46C3-A053-5D9CDCBF646B}"/>
    <dgm:cxn modelId="{5AC16363-9D69-41C0-A08A-F32FD3FAA2E8}" type="presOf" srcId="{EEAC2ADA-C41D-4370-A930-3015BE4981C2}" destId="{C28B2AE8-49AD-4DD7-AA0E-FFB18B74BA5B}" srcOrd="0" destOrd="0" presId="urn:microsoft.com/office/officeart/2018/2/layout/IconVerticalSolidList"/>
    <dgm:cxn modelId="{DB9DF643-E88A-45FB-AF94-7E0277B038D3}" srcId="{E29D322F-F601-42B1-986A-02C598D629F4}" destId="{1845DD5A-26F6-4FF3-9C8C-2F0D578C2466}" srcOrd="2" destOrd="0" parTransId="{3B9F8B97-ACF8-4D25-8E31-E3E34F13CEAB}" sibTransId="{1A590FFE-922A-4746-891A-63D2D8B3B6B3}"/>
    <dgm:cxn modelId="{BBD88D65-98AA-4453-AD25-CBAFD4F2792E}" srcId="{E29D322F-F601-42B1-986A-02C598D629F4}" destId="{EEAC2ADA-C41D-4370-A930-3015BE4981C2}" srcOrd="0" destOrd="0" parTransId="{8008CD57-C8EE-475B-863F-A545F637EC08}" sibTransId="{E58F67EB-E817-416F-8F03-172522DD25E5}"/>
    <dgm:cxn modelId="{7CB24A80-3A28-464E-A2ED-E8A827C1CD76}" type="presOf" srcId="{E29D322F-F601-42B1-986A-02C598D629F4}" destId="{CD236E5A-740A-48D5-8AD8-9ECAD9E14424}" srcOrd="0" destOrd="0" presId="urn:microsoft.com/office/officeart/2018/2/layout/IconVerticalSolidList"/>
    <dgm:cxn modelId="{942FF3CA-029A-4E61-B541-5AD4420D7F15}" srcId="{E29D322F-F601-42B1-986A-02C598D629F4}" destId="{BCC99132-91A9-46E5-A704-C144E44BA8E6}" srcOrd="1" destOrd="0" parTransId="{06257C6A-EE80-4B34-B1B6-11E5FEE98962}" sibTransId="{9ADDF7E9-8A38-43E7-A14E-B92200A40E08}"/>
    <dgm:cxn modelId="{894F16FF-1ED8-4721-B552-12CA931EEA58}" type="presOf" srcId="{BCC99132-91A9-46E5-A704-C144E44BA8E6}" destId="{1EF914F9-0300-47BC-8F2C-3305E1F95107}" srcOrd="0" destOrd="0" presId="urn:microsoft.com/office/officeart/2018/2/layout/IconVerticalSolidList"/>
    <dgm:cxn modelId="{14C6513D-DCD9-475C-9D1F-65EE5C1888E8}" type="presParOf" srcId="{CD236E5A-740A-48D5-8AD8-9ECAD9E14424}" destId="{663B6371-9326-40BC-AFE5-720E1C100770}" srcOrd="0" destOrd="0" presId="urn:microsoft.com/office/officeart/2018/2/layout/IconVerticalSolidList"/>
    <dgm:cxn modelId="{D29F860B-250E-4C86-84F0-5A20078F8380}" type="presParOf" srcId="{663B6371-9326-40BC-AFE5-720E1C100770}" destId="{A301A11A-E311-475A-BF83-E6BD522335AC}" srcOrd="0" destOrd="0" presId="urn:microsoft.com/office/officeart/2018/2/layout/IconVerticalSolidList"/>
    <dgm:cxn modelId="{3D87264C-DC04-465D-9BF0-83376012B05D}" type="presParOf" srcId="{663B6371-9326-40BC-AFE5-720E1C100770}" destId="{DD98E20D-8ABB-442C-9A73-DF8DF916FA86}" srcOrd="1" destOrd="0" presId="urn:microsoft.com/office/officeart/2018/2/layout/IconVerticalSolidList"/>
    <dgm:cxn modelId="{332F61B6-702D-4623-93F5-83D83309DD1B}" type="presParOf" srcId="{663B6371-9326-40BC-AFE5-720E1C100770}" destId="{90164BBA-DAE3-47E8-8F43-A10EB4213F41}" srcOrd="2" destOrd="0" presId="urn:microsoft.com/office/officeart/2018/2/layout/IconVerticalSolidList"/>
    <dgm:cxn modelId="{295D6A05-E56D-4C56-84C5-286B9D0671C9}" type="presParOf" srcId="{663B6371-9326-40BC-AFE5-720E1C100770}" destId="{C28B2AE8-49AD-4DD7-AA0E-FFB18B74BA5B}" srcOrd="3" destOrd="0" presId="urn:microsoft.com/office/officeart/2018/2/layout/IconVerticalSolidList"/>
    <dgm:cxn modelId="{E1DAE46E-394A-4C66-A190-6F0AD2F9D0E2}" type="presParOf" srcId="{CD236E5A-740A-48D5-8AD8-9ECAD9E14424}" destId="{54F96E39-2500-4EF0-A235-0F2615B617D0}" srcOrd="1" destOrd="0" presId="urn:microsoft.com/office/officeart/2018/2/layout/IconVerticalSolidList"/>
    <dgm:cxn modelId="{31B89A3C-56F7-431C-8D75-1FA5579737BC}" type="presParOf" srcId="{CD236E5A-740A-48D5-8AD8-9ECAD9E14424}" destId="{C9EBA670-25C8-4BDC-82C6-EC249DC1548D}" srcOrd="2" destOrd="0" presId="urn:microsoft.com/office/officeart/2018/2/layout/IconVerticalSolidList"/>
    <dgm:cxn modelId="{2B619C21-85F0-4959-AD5D-D3441E8073E3}" type="presParOf" srcId="{C9EBA670-25C8-4BDC-82C6-EC249DC1548D}" destId="{9B987F95-3829-42DA-927D-6820D10AAB9E}" srcOrd="0" destOrd="0" presId="urn:microsoft.com/office/officeart/2018/2/layout/IconVerticalSolidList"/>
    <dgm:cxn modelId="{056D8000-015C-4E7F-B8BB-27C6036B6AF6}" type="presParOf" srcId="{C9EBA670-25C8-4BDC-82C6-EC249DC1548D}" destId="{90B2569F-56DE-4566-AEB6-A05091E26BAD}" srcOrd="1" destOrd="0" presId="urn:microsoft.com/office/officeart/2018/2/layout/IconVerticalSolidList"/>
    <dgm:cxn modelId="{85AD76BF-F7B8-40BB-AAC3-572A1B4FC543}" type="presParOf" srcId="{C9EBA670-25C8-4BDC-82C6-EC249DC1548D}" destId="{0AF1CDF4-A16B-4D37-8F1B-5505E662FDBE}" srcOrd="2" destOrd="0" presId="urn:microsoft.com/office/officeart/2018/2/layout/IconVerticalSolidList"/>
    <dgm:cxn modelId="{52A41D2F-3AAF-40B5-96E9-9279D9584E33}" type="presParOf" srcId="{C9EBA670-25C8-4BDC-82C6-EC249DC1548D}" destId="{1EF914F9-0300-47BC-8F2C-3305E1F95107}" srcOrd="3" destOrd="0" presId="urn:microsoft.com/office/officeart/2018/2/layout/IconVerticalSolidList"/>
    <dgm:cxn modelId="{9954A622-4F6C-4033-9AF4-710EF6E82878}" type="presParOf" srcId="{CD236E5A-740A-48D5-8AD8-9ECAD9E14424}" destId="{A0355B79-A9FF-4F00-8E1A-89E5E01DEB86}" srcOrd="3" destOrd="0" presId="urn:microsoft.com/office/officeart/2018/2/layout/IconVerticalSolidList"/>
    <dgm:cxn modelId="{0206CDDD-0352-479D-8537-C1B53C046D11}" type="presParOf" srcId="{CD236E5A-740A-48D5-8AD8-9ECAD9E14424}" destId="{9B724E44-7B35-4672-A883-0D700B95D299}" srcOrd="4" destOrd="0" presId="urn:microsoft.com/office/officeart/2018/2/layout/IconVerticalSolidList"/>
    <dgm:cxn modelId="{833F9E09-6376-4C6B-8C04-D1F1620486BC}" type="presParOf" srcId="{9B724E44-7B35-4672-A883-0D700B95D299}" destId="{242E38DE-6057-4573-8C93-979C919B47EC}" srcOrd="0" destOrd="0" presId="urn:microsoft.com/office/officeart/2018/2/layout/IconVerticalSolidList"/>
    <dgm:cxn modelId="{56EF6947-2A14-4D86-A4DC-E0DD4049E311}" type="presParOf" srcId="{9B724E44-7B35-4672-A883-0D700B95D299}" destId="{6DFC72E4-7504-42A7-B909-93767E0ECCB5}" srcOrd="1" destOrd="0" presId="urn:microsoft.com/office/officeart/2018/2/layout/IconVerticalSolidList"/>
    <dgm:cxn modelId="{7D5D59F7-C0D7-48D1-B9DA-588B88D2B06E}" type="presParOf" srcId="{9B724E44-7B35-4672-A883-0D700B95D299}" destId="{1CA17C3C-17D0-4D51-8FD4-364B33F45762}" srcOrd="2" destOrd="0" presId="urn:microsoft.com/office/officeart/2018/2/layout/IconVerticalSolidList"/>
    <dgm:cxn modelId="{C17746CE-647D-4406-8048-D6C4E1354DB8}" type="presParOf" srcId="{9B724E44-7B35-4672-A883-0D700B95D299}" destId="{418C13CA-CC37-46AA-B6BD-B64E6ED3FA84}" srcOrd="3" destOrd="0" presId="urn:microsoft.com/office/officeart/2018/2/layout/IconVerticalSolidList"/>
    <dgm:cxn modelId="{F7C0ED0E-4558-4C8A-85C7-7E997C2D4640}" type="presParOf" srcId="{CD236E5A-740A-48D5-8AD8-9ECAD9E14424}" destId="{B3B1FD5D-AC3D-4A26-ADBE-928FBD505EB7}" srcOrd="5" destOrd="0" presId="urn:microsoft.com/office/officeart/2018/2/layout/IconVerticalSolidList"/>
    <dgm:cxn modelId="{984229C5-22E1-4144-8583-4FC79355380C}" type="presParOf" srcId="{CD236E5A-740A-48D5-8AD8-9ECAD9E14424}" destId="{7E2E72C3-D053-4DF7-896B-D2EAC81AC438}" srcOrd="6" destOrd="0" presId="urn:microsoft.com/office/officeart/2018/2/layout/IconVerticalSolidList"/>
    <dgm:cxn modelId="{92252687-4CAD-4C7B-A6D0-92CC47711914}" type="presParOf" srcId="{7E2E72C3-D053-4DF7-896B-D2EAC81AC438}" destId="{03F1CCEE-B891-4BD4-8B19-C36A58B409F9}" srcOrd="0" destOrd="0" presId="urn:microsoft.com/office/officeart/2018/2/layout/IconVerticalSolidList"/>
    <dgm:cxn modelId="{6AD3C251-E346-4BB8-945C-E050C000C5F5}" type="presParOf" srcId="{7E2E72C3-D053-4DF7-896B-D2EAC81AC438}" destId="{35938439-9634-4AE9-80DC-3E01B8095583}" srcOrd="1" destOrd="0" presId="urn:microsoft.com/office/officeart/2018/2/layout/IconVerticalSolidList"/>
    <dgm:cxn modelId="{BEACA49C-B905-4F5D-89BC-CB81DB3C26E5}" type="presParOf" srcId="{7E2E72C3-D053-4DF7-896B-D2EAC81AC438}" destId="{83AF9FE6-EB86-4870-B937-793BA7DBA480}" srcOrd="2" destOrd="0" presId="urn:microsoft.com/office/officeart/2018/2/layout/IconVerticalSolidList"/>
    <dgm:cxn modelId="{C6597AE0-4115-4BDF-99B6-5F056ABFB594}" type="presParOf" srcId="{7E2E72C3-D053-4DF7-896B-D2EAC81AC438}" destId="{2577B2FD-895F-418E-A878-362D7F9D9F7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5821F6-F6DC-46CB-942E-F9C529F8C2AC}" type="doc">
      <dgm:prSet loTypeId="urn:microsoft.com/office/officeart/2005/8/layout/list1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222A6D6A-0FC4-4F63-B0F0-36C27DBAA5CF}">
      <dgm:prSet/>
      <dgm:spPr>
        <a:solidFill>
          <a:schemeClr val="accent1"/>
        </a:solidFill>
      </dgm:spPr>
      <dgm:t>
        <a:bodyPr/>
        <a:lstStyle/>
        <a:p>
          <a:r>
            <a:rPr lang="en-US"/>
            <a:t>Triage</a:t>
          </a:r>
        </a:p>
      </dgm:t>
    </dgm:pt>
    <dgm:pt modelId="{C4100057-4B60-4E45-A44F-63DC084DCFCE}" type="parTrans" cxnId="{C16EBFCD-7B5B-4E19-9834-02206E715621}">
      <dgm:prSet/>
      <dgm:spPr/>
      <dgm:t>
        <a:bodyPr/>
        <a:lstStyle/>
        <a:p>
          <a:endParaRPr lang="en-US"/>
        </a:p>
      </dgm:t>
    </dgm:pt>
    <dgm:pt modelId="{BD791B7F-5575-4D9D-980D-C222D5F38962}" type="sibTrans" cxnId="{C16EBFCD-7B5B-4E19-9834-02206E715621}">
      <dgm:prSet/>
      <dgm:spPr/>
      <dgm:t>
        <a:bodyPr/>
        <a:lstStyle/>
        <a:p>
          <a:endParaRPr lang="en-US"/>
        </a:p>
      </dgm:t>
    </dgm:pt>
    <dgm:pt modelId="{2D9B9BAF-1B9C-4679-B2C7-28A24E675DA0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en-US" dirty="0"/>
            <a:t>Determine hazards</a:t>
          </a:r>
        </a:p>
      </dgm:t>
    </dgm:pt>
    <dgm:pt modelId="{379F8BF5-C10B-4805-A816-A3DAB1AA07DE}" type="parTrans" cxnId="{15F1DB78-E06F-43B6-B024-ACE67A1986B2}">
      <dgm:prSet/>
      <dgm:spPr/>
      <dgm:t>
        <a:bodyPr/>
        <a:lstStyle/>
        <a:p>
          <a:endParaRPr lang="en-US"/>
        </a:p>
      </dgm:t>
    </dgm:pt>
    <dgm:pt modelId="{33F5F475-ACB8-4E11-9A4F-9386C109AD73}" type="sibTrans" cxnId="{15F1DB78-E06F-43B6-B024-ACE67A1986B2}">
      <dgm:prSet/>
      <dgm:spPr/>
      <dgm:t>
        <a:bodyPr/>
        <a:lstStyle/>
        <a:p>
          <a:endParaRPr lang="en-US"/>
        </a:p>
      </dgm:t>
    </dgm:pt>
    <dgm:pt modelId="{B62854E8-2108-476B-9B0B-23006E54E1D6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en-US" dirty="0"/>
            <a:t>Determine potential exposures</a:t>
          </a:r>
        </a:p>
      </dgm:t>
    </dgm:pt>
    <dgm:pt modelId="{B6F10A04-539F-4C7D-B895-46AEB6774FF2}" type="parTrans" cxnId="{45B2083E-5DC4-423C-B111-DCAC57256465}">
      <dgm:prSet/>
      <dgm:spPr/>
      <dgm:t>
        <a:bodyPr/>
        <a:lstStyle/>
        <a:p>
          <a:endParaRPr lang="en-US"/>
        </a:p>
      </dgm:t>
    </dgm:pt>
    <dgm:pt modelId="{59D456F0-76A3-45D6-B6E7-287EA15BFADA}" type="sibTrans" cxnId="{45B2083E-5DC4-423C-B111-DCAC57256465}">
      <dgm:prSet/>
      <dgm:spPr/>
      <dgm:t>
        <a:bodyPr/>
        <a:lstStyle/>
        <a:p>
          <a:endParaRPr lang="en-US"/>
        </a:p>
      </dgm:t>
    </dgm:pt>
    <dgm:pt modelId="{635CE4DE-0500-4A3E-939B-4664B8F49E2C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en-US" dirty="0"/>
            <a:t>Segregate hazards</a:t>
          </a:r>
        </a:p>
      </dgm:t>
    </dgm:pt>
    <dgm:pt modelId="{CCE4B0A3-177F-48B8-A38E-05457383FC8D}" type="parTrans" cxnId="{0341635D-99DE-45BC-874C-8D29688C1E8C}">
      <dgm:prSet/>
      <dgm:spPr/>
      <dgm:t>
        <a:bodyPr/>
        <a:lstStyle/>
        <a:p>
          <a:endParaRPr lang="en-US"/>
        </a:p>
      </dgm:t>
    </dgm:pt>
    <dgm:pt modelId="{14DF0752-1DD2-4D15-8794-E5B981665739}" type="sibTrans" cxnId="{0341635D-99DE-45BC-874C-8D29688C1E8C}">
      <dgm:prSet/>
      <dgm:spPr/>
      <dgm:t>
        <a:bodyPr/>
        <a:lstStyle/>
        <a:p>
          <a:endParaRPr lang="en-US"/>
        </a:p>
      </dgm:t>
    </dgm:pt>
    <dgm:pt modelId="{C5ADAFAB-B315-494A-9B71-0DE3A7E41473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en-US" dirty="0"/>
            <a:t>Eliminate hazards </a:t>
          </a:r>
        </a:p>
      </dgm:t>
    </dgm:pt>
    <dgm:pt modelId="{61D71E76-8F1E-41C8-B446-A310E1A22C3F}" type="parTrans" cxnId="{C4568125-4530-4A14-9550-8AF89C756DFB}">
      <dgm:prSet/>
      <dgm:spPr/>
      <dgm:t>
        <a:bodyPr/>
        <a:lstStyle/>
        <a:p>
          <a:endParaRPr lang="en-US"/>
        </a:p>
      </dgm:t>
    </dgm:pt>
    <dgm:pt modelId="{DF39CB56-A4E1-4FA3-8498-F4F9FB1C2C7B}" type="sibTrans" cxnId="{C4568125-4530-4A14-9550-8AF89C756DFB}">
      <dgm:prSet/>
      <dgm:spPr/>
      <dgm:t>
        <a:bodyPr/>
        <a:lstStyle/>
        <a:p>
          <a:endParaRPr lang="en-US"/>
        </a:p>
      </dgm:t>
    </dgm:pt>
    <dgm:pt modelId="{602B91CE-C354-43E7-A26F-90CECC5C5180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en-US"/>
            <a:t>Through neutralization or solidification</a:t>
          </a:r>
        </a:p>
      </dgm:t>
    </dgm:pt>
    <dgm:pt modelId="{BCC02D1B-E9E2-4C37-BB5A-42AE379E6373}" type="parTrans" cxnId="{FB9E4572-8EE6-4551-A1AD-C5B0EE493014}">
      <dgm:prSet/>
      <dgm:spPr/>
      <dgm:t>
        <a:bodyPr/>
        <a:lstStyle/>
        <a:p>
          <a:endParaRPr lang="en-US"/>
        </a:p>
      </dgm:t>
    </dgm:pt>
    <dgm:pt modelId="{3092F9D3-79DD-4131-83F1-973C7E7911B9}" type="sibTrans" cxnId="{FB9E4572-8EE6-4551-A1AD-C5B0EE493014}">
      <dgm:prSet/>
      <dgm:spPr/>
      <dgm:t>
        <a:bodyPr/>
        <a:lstStyle/>
        <a:p>
          <a:endParaRPr lang="en-US"/>
        </a:p>
      </dgm:t>
    </dgm:pt>
    <dgm:pt modelId="{E5973CF3-98FE-46B7-B667-B83628588993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en-US"/>
            <a:t>Off-site disposal</a:t>
          </a:r>
        </a:p>
      </dgm:t>
    </dgm:pt>
    <dgm:pt modelId="{CAE5C810-1106-45A6-9986-F713928AB86B}" type="parTrans" cxnId="{9013DB02-69D3-4A9C-848F-990FE1C7D236}">
      <dgm:prSet/>
      <dgm:spPr/>
      <dgm:t>
        <a:bodyPr/>
        <a:lstStyle/>
        <a:p>
          <a:endParaRPr lang="en-US"/>
        </a:p>
      </dgm:t>
    </dgm:pt>
    <dgm:pt modelId="{AB7DCA7C-CAE5-4C3B-9560-DD8DFCF5FC6F}" type="sibTrans" cxnId="{9013DB02-69D3-4A9C-848F-990FE1C7D236}">
      <dgm:prSet/>
      <dgm:spPr/>
      <dgm:t>
        <a:bodyPr/>
        <a:lstStyle/>
        <a:p>
          <a:endParaRPr lang="en-US"/>
        </a:p>
      </dgm:t>
    </dgm:pt>
    <dgm:pt modelId="{AFB046DE-EFC6-4593-8B13-6B11949AF6F4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en-US"/>
            <a:t>Containment on-site</a:t>
          </a:r>
        </a:p>
      </dgm:t>
    </dgm:pt>
    <dgm:pt modelId="{9A2048CE-5500-4D55-A6D6-B22605A8B8CC}" type="parTrans" cxnId="{73B7EEE7-A4CD-41AA-87AB-E6593B8D2484}">
      <dgm:prSet/>
      <dgm:spPr/>
      <dgm:t>
        <a:bodyPr/>
        <a:lstStyle/>
        <a:p>
          <a:endParaRPr lang="en-US"/>
        </a:p>
      </dgm:t>
    </dgm:pt>
    <dgm:pt modelId="{3AA9A479-80CC-405A-B543-32C1CAF2EBF4}" type="sibTrans" cxnId="{73B7EEE7-A4CD-41AA-87AB-E6593B8D2484}">
      <dgm:prSet/>
      <dgm:spPr/>
      <dgm:t>
        <a:bodyPr/>
        <a:lstStyle/>
        <a:p>
          <a:endParaRPr lang="en-US"/>
        </a:p>
      </dgm:t>
    </dgm:pt>
    <dgm:pt modelId="{202E5C86-4252-4870-9CB4-307F01B2503D}">
      <dgm:prSet/>
      <dgm:spPr>
        <a:solidFill>
          <a:schemeClr val="accent1"/>
        </a:solidFill>
      </dgm:spPr>
      <dgm:t>
        <a:bodyPr/>
        <a:lstStyle/>
        <a:p>
          <a:r>
            <a:rPr lang="en-US"/>
            <a:t>Establish an Exit Plan</a:t>
          </a:r>
        </a:p>
      </dgm:t>
    </dgm:pt>
    <dgm:pt modelId="{F131A635-1974-451A-87D4-09487AACB6ED}" type="parTrans" cxnId="{D55E1E2E-E6BF-460C-8ABC-1C91298AB89E}">
      <dgm:prSet/>
      <dgm:spPr/>
      <dgm:t>
        <a:bodyPr/>
        <a:lstStyle/>
        <a:p>
          <a:endParaRPr lang="en-US"/>
        </a:p>
      </dgm:t>
    </dgm:pt>
    <dgm:pt modelId="{B729886C-B934-4274-A097-8BB8E1196B6E}" type="sibTrans" cxnId="{D55E1E2E-E6BF-460C-8ABC-1C91298AB89E}">
      <dgm:prSet/>
      <dgm:spPr/>
      <dgm:t>
        <a:bodyPr/>
        <a:lstStyle/>
        <a:p>
          <a:endParaRPr lang="en-US"/>
        </a:p>
      </dgm:t>
    </dgm:pt>
    <dgm:pt modelId="{3EC3825A-FDEB-4249-9F4C-9BEA6A5065DC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en-US" dirty="0"/>
            <a:t>Identify bottlenecks</a:t>
          </a:r>
        </a:p>
      </dgm:t>
    </dgm:pt>
    <dgm:pt modelId="{956B6327-187B-4185-82A9-1B6D7D9C856F}" type="parTrans" cxnId="{AE964911-FCA2-42EE-AE9A-70E27372FFBD}">
      <dgm:prSet/>
      <dgm:spPr/>
      <dgm:t>
        <a:bodyPr/>
        <a:lstStyle/>
        <a:p>
          <a:endParaRPr lang="en-US"/>
        </a:p>
      </dgm:t>
    </dgm:pt>
    <dgm:pt modelId="{F4F7E15C-39CA-486B-AE65-C3CB0465EB61}" type="sibTrans" cxnId="{AE964911-FCA2-42EE-AE9A-70E27372FFBD}">
      <dgm:prSet/>
      <dgm:spPr/>
      <dgm:t>
        <a:bodyPr/>
        <a:lstStyle/>
        <a:p>
          <a:endParaRPr lang="en-US"/>
        </a:p>
      </dgm:t>
    </dgm:pt>
    <dgm:pt modelId="{53855C20-77D9-4B9B-B8B5-61DEFEC1FC53}">
      <dgm:prSet/>
      <dgm:spPr>
        <a:ln>
          <a:solidFill>
            <a:schemeClr val="accent1"/>
          </a:solidFill>
        </a:ln>
      </dgm:spPr>
      <dgm:t>
        <a:bodyPr/>
        <a:lstStyle/>
        <a:p>
          <a:r>
            <a:rPr lang="en-US"/>
            <a:t>Shipping and disposal are most common bottlenecks</a:t>
          </a:r>
        </a:p>
      </dgm:t>
    </dgm:pt>
    <dgm:pt modelId="{97D3F34A-1F58-4AB5-A394-45822A3423D0}" type="parTrans" cxnId="{B0894431-08AA-4D81-8C26-4E74F236E825}">
      <dgm:prSet/>
      <dgm:spPr/>
      <dgm:t>
        <a:bodyPr/>
        <a:lstStyle/>
        <a:p>
          <a:endParaRPr lang="en-US"/>
        </a:p>
      </dgm:t>
    </dgm:pt>
    <dgm:pt modelId="{F938E154-A3D6-4C56-9A4E-DB9B44E167A7}" type="sibTrans" cxnId="{B0894431-08AA-4D81-8C26-4E74F236E825}">
      <dgm:prSet/>
      <dgm:spPr/>
      <dgm:t>
        <a:bodyPr/>
        <a:lstStyle/>
        <a:p>
          <a:endParaRPr lang="en-US"/>
        </a:p>
      </dgm:t>
    </dgm:pt>
    <dgm:pt modelId="{E5D7E7B8-C168-4157-99B8-B32A9065F35C}" type="pres">
      <dgm:prSet presAssocID="{F75821F6-F6DC-46CB-942E-F9C529F8C2AC}" presName="linear" presStyleCnt="0">
        <dgm:presLayoutVars>
          <dgm:dir/>
          <dgm:animLvl val="lvl"/>
          <dgm:resizeHandles val="exact"/>
        </dgm:presLayoutVars>
      </dgm:prSet>
      <dgm:spPr/>
    </dgm:pt>
    <dgm:pt modelId="{A6B34654-880E-44DB-B6B6-E5D21A8B4401}" type="pres">
      <dgm:prSet presAssocID="{222A6D6A-0FC4-4F63-B0F0-36C27DBAA5CF}" presName="parentLin" presStyleCnt="0"/>
      <dgm:spPr/>
    </dgm:pt>
    <dgm:pt modelId="{A153EE3D-BD63-4476-9B9F-3F10BC1515FB}" type="pres">
      <dgm:prSet presAssocID="{222A6D6A-0FC4-4F63-B0F0-36C27DBAA5CF}" presName="parentLeftMargin" presStyleLbl="node1" presStyleIdx="0" presStyleCnt="2"/>
      <dgm:spPr/>
    </dgm:pt>
    <dgm:pt modelId="{E1F8D72F-7754-4539-B7B1-350F71AFB369}" type="pres">
      <dgm:prSet presAssocID="{222A6D6A-0FC4-4F63-B0F0-36C27DBAA5C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22ECA6C-0E90-4783-85DA-A4DA56450639}" type="pres">
      <dgm:prSet presAssocID="{222A6D6A-0FC4-4F63-B0F0-36C27DBAA5CF}" presName="negativeSpace" presStyleCnt="0"/>
      <dgm:spPr/>
    </dgm:pt>
    <dgm:pt modelId="{5698D6C7-6085-416A-85E6-602A19C1B89E}" type="pres">
      <dgm:prSet presAssocID="{222A6D6A-0FC4-4F63-B0F0-36C27DBAA5CF}" presName="childText" presStyleLbl="conFgAcc1" presStyleIdx="0" presStyleCnt="2">
        <dgm:presLayoutVars>
          <dgm:bulletEnabled val="1"/>
        </dgm:presLayoutVars>
      </dgm:prSet>
      <dgm:spPr/>
    </dgm:pt>
    <dgm:pt modelId="{C43FB8CF-855B-4872-A0EC-3FEB0FF864D6}" type="pres">
      <dgm:prSet presAssocID="{BD791B7F-5575-4D9D-980D-C222D5F38962}" presName="spaceBetweenRectangles" presStyleCnt="0"/>
      <dgm:spPr/>
    </dgm:pt>
    <dgm:pt modelId="{1A640FAB-98BF-4C6D-91AE-004BBA03F7DB}" type="pres">
      <dgm:prSet presAssocID="{202E5C86-4252-4870-9CB4-307F01B2503D}" presName="parentLin" presStyleCnt="0"/>
      <dgm:spPr/>
    </dgm:pt>
    <dgm:pt modelId="{ED1B406C-98BA-40A6-8C08-9734460A5B9C}" type="pres">
      <dgm:prSet presAssocID="{202E5C86-4252-4870-9CB4-307F01B2503D}" presName="parentLeftMargin" presStyleLbl="node1" presStyleIdx="0" presStyleCnt="2"/>
      <dgm:spPr/>
    </dgm:pt>
    <dgm:pt modelId="{172A71AE-6FE4-4369-B17C-6B9B99D63E71}" type="pres">
      <dgm:prSet presAssocID="{202E5C86-4252-4870-9CB4-307F01B2503D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E1C604EF-074F-4072-8E74-DCDF50522CFF}" type="pres">
      <dgm:prSet presAssocID="{202E5C86-4252-4870-9CB4-307F01B2503D}" presName="negativeSpace" presStyleCnt="0"/>
      <dgm:spPr/>
    </dgm:pt>
    <dgm:pt modelId="{1EBDFD48-0AD5-4769-AEDD-CBEA1BECB482}" type="pres">
      <dgm:prSet presAssocID="{202E5C86-4252-4870-9CB4-307F01B2503D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325D9001-A154-4819-9A78-C5F08E455C84}" type="presOf" srcId="{B62854E8-2108-476B-9B0B-23006E54E1D6}" destId="{5698D6C7-6085-416A-85E6-602A19C1B89E}" srcOrd="0" destOrd="1" presId="urn:microsoft.com/office/officeart/2005/8/layout/list1"/>
    <dgm:cxn modelId="{9013DB02-69D3-4A9C-848F-990FE1C7D236}" srcId="{C5ADAFAB-B315-494A-9B71-0DE3A7E41473}" destId="{E5973CF3-98FE-46B7-B667-B83628588993}" srcOrd="1" destOrd="0" parTransId="{CAE5C810-1106-45A6-9986-F713928AB86B}" sibTransId="{AB7DCA7C-CAE5-4C3B-9560-DD8DFCF5FC6F}"/>
    <dgm:cxn modelId="{AE964911-FCA2-42EE-AE9A-70E27372FFBD}" srcId="{202E5C86-4252-4870-9CB4-307F01B2503D}" destId="{3EC3825A-FDEB-4249-9F4C-9BEA6A5065DC}" srcOrd="0" destOrd="0" parTransId="{956B6327-187B-4185-82A9-1B6D7D9C856F}" sibTransId="{F4F7E15C-39CA-486B-AE65-C3CB0465EB61}"/>
    <dgm:cxn modelId="{05F8D41C-5E0D-4D97-8E9F-BB13322BCE05}" type="presOf" srcId="{202E5C86-4252-4870-9CB4-307F01B2503D}" destId="{ED1B406C-98BA-40A6-8C08-9734460A5B9C}" srcOrd="0" destOrd="0" presId="urn:microsoft.com/office/officeart/2005/8/layout/list1"/>
    <dgm:cxn modelId="{C4568125-4530-4A14-9550-8AF89C756DFB}" srcId="{222A6D6A-0FC4-4F63-B0F0-36C27DBAA5CF}" destId="{C5ADAFAB-B315-494A-9B71-0DE3A7E41473}" srcOrd="3" destOrd="0" parTransId="{61D71E76-8F1E-41C8-B446-A310E1A22C3F}" sibTransId="{DF39CB56-A4E1-4FA3-8498-F4F9FB1C2C7B}"/>
    <dgm:cxn modelId="{D55E1E2E-E6BF-460C-8ABC-1C91298AB89E}" srcId="{F75821F6-F6DC-46CB-942E-F9C529F8C2AC}" destId="{202E5C86-4252-4870-9CB4-307F01B2503D}" srcOrd="1" destOrd="0" parTransId="{F131A635-1974-451A-87D4-09487AACB6ED}" sibTransId="{B729886C-B934-4274-A097-8BB8E1196B6E}"/>
    <dgm:cxn modelId="{B0894431-08AA-4D81-8C26-4E74F236E825}" srcId="{3EC3825A-FDEB-4249-9F4C-9BEA6A5065DC}" destId="{53855C20-77D9-4B9B-B8B5-61DEFEC1FC53}" srcOrd="0" destOrd="0" parTransId="{97D3F34A-1F58-4AB5-A394-45822A3423D0}" sibTransId="{F938E154-A3D6-4C56-9A4E-DB9B44E167A7}"/>
    <dgm:cxn modelId="{9FEC4631-8232-4847-B6CD-A6799C4DDBC9}" type="presOf" srcId="{602B91CE-C354-43E7-A26F-90CECC5C5180}" destId="{5698D6C7-6085-416A-85E6-602A19C1B89E}" srcOrd="0" destOrd="4" presId="urn:microsoft.com/office/officeart/2005/8/layout/list1"/>
    <dgm:cxn modelId="{45B2083E-5DC4-423C-B111-DCAC57256465}" srcId="{222A6D6A-0FC4-4F63-B0F0-36C27DBAA5CF}" destId="{B62854E8-2108-476B-9B0B-23006E54E1D6}" srcOrd="1" destOrd="0" parTransId="{B6F10A04-539F-4C7D-B895-46AEB6774FF2}" sibTransId="{59D456F0-76A3-45D6-B6E7-287EA15BFADA}"/>
    <dgm:cxn modelId="{25480B5C-276B-41A6-BD13-6B6BF0C4CF81}" type="presOf" srcId="{635CE4DE-0500-4A3E-939B-4664B8F49E2C}" destId="{5698D6C7-6085-416A-85E6-602A19C1B89E}" srcOrd="0" destOrd="2" presId="urn:microsoft.com/office/officeart/2005/8/layout/list1"/>
    <dgm:cxn modelId="{0341635D-99DE-45BC-874C-8D29688C1E8C}" srcId="{222A6D6A-0FC4-4F63-B0F0-36C27DBAA5CF}" destId="{635CE4DE-0500-4A3E-939B-4664B8F49E2C}" srcOrd="2" destOrd="0" parTransId="{CCE4B0A3-177F-48B8-A38E-05457383FC8D}" sibTransId="{14DF0752-1DD2-4D15-8794-E5B981665739}"/>
    <dgm:cxn modelId="{FB9E4572-8EE6-4551-A1AD-C5B0EE493014}" srcId="{C5ADAFAB-B315-494A-9B71-0DE3A7E41473}" destId="{602B91CE-C354-43E7-A26F-90CECC5C5180}" srcOrd="0" destOrd="0" parTransId="{BCC02D1B-E9E2-4C37-BB5A-42AE379E6373}" sibTransId="{3092F9D3-79DD-4131-83F1-973C7E7911B9}"/>
    <dgm:cxn modelId="{D4670654-0AB5-4C18-B909-71290D26E2B9}" type="presOf" srcId="{C5ADAFAB-B315-494A-9B71-0DE3A7E41473}" destId="{5698D6C7-6085-416A-85E6-602A19C1B89E}" srcOrd="0" destOrd="3" presId="urn:microsoft.com/office/officeart/2005/8/layout/list1"/>
    <dgm:cxn modelId="{15F1DB78-E06F-43B6-B024-ACE67A1986B2}" srcId="{222A6D6A-0FC4-4F63-B0F0-36C27DBAA5CF}" destId="{2D9B9BAF-1B9C-4679-B2C7-28A24E675DA0}" srcOrd="0" destOrd="0" parTransId="{379F8BF5-C10B-4805-A816-A3DAB1AA07DE}" sibTransId="{33F5F475-ACB8-4E11-9A4F-9386C109AD73}"/>
    <dgm:cxn modelId="{37FA8D7D-A8D7-454B-85E9-BD3EAE1A8D2D}" type="presOf" srcId="{2D9B9BAF-1B9C-4679-B2C7-28A24E675DA0}" destId="{5698D6C7-6085-416A-85E6-602A19C1B89E}" srcOrd="0" destOrd="0" presId="urn:microsoft.com/office/officeart/2005/8/layout/list1"/>
    <dgm:cxn modelId="{78633280-60A6-430C-9B1F-55E3C889ECD7}" type="presOf" srcId="{E5973CF3-98FE-46B7-B667-B83628588993}" destId="{5698D6C7-6085-416A-85E6-602A19C1B89E}" srcOrd="0" destOrd="5" presId="urn:microsoft.com/office/officeart/2005/8/layout/list1"/>
    <dgm:cxn modelId="{7255FC8B-1C6A-4CAF-BD72-93FB2BB4F733}" type="presOf" srcId="{AFB046DE-EFC6-4593-8B13-6B11949AF6F4}" destId="{5698D6C7-6085-416A-85E6-602A19C1B89E}" srcOrd="0" destOrd="6" presId="urn:microsoft.com/office/officeart/2005/8/layout/list1"/>
    <dgm:cxn modelId="{B7DB35AB-C21D-431F-8ED8-ADEA531917C0}" type="presOf" srcId="{222A6D6A-0FC4-4F63-B0F0-36C27DBAA5CF}" destId="{A153EE3D-BD63-4476-9B9F-3F10BC1515FB}" srcOrd="0" destOrd="0" presId="urn:microsoft.com/office/officeart/2005/8/layout/list1"/>
    <dgm:cxn modelId="{36A9A5B2-970C-4AE0-8C64-A8F6787943EC}" type="presOf" srcId="{202E5C86-4252-4870-9CB4-307F01B2503D}" destId="{172A71AE-6FE4-4369-B17C-6B9B99D63E71}" srcOrd="1" destOrd="0" presId="urn:microsoft.com/office/officeart/2005/8/layout/list1"/>
    <dgm:cxn modelId="{767DE6C3-5059-441C-8D95-B193C26252D1}" type="presOf" srcId="{3EC3825A-FDEB-4249-9F4C-9BEA6A5065DC}" destId="{1EBDFD48-0AD5-4769-AEDD-CBEA1BECB482}" srcOrd="0" destOrd="0" presId="urn:microsoft.com/office/officeart/2005/8/layout/list1"/>
    <dgm:cxn modelId="{C16EBFCD-7B5B-4E19-9834-02206E715621}" srcId="{F75821F6-F6DC-46CB-942E-F9C529F8C2AC}" destId="{222A6D6A-0FC4-4F63-B0F0-36C27DBAA5CF}" srcOrd="0" destOrd="0" parTransId="{C4100057-4B60-4E45-A44F-63DC084DCFCE}" sibTransId="{BD791B7F-5575-4D9D-980D-C222D5F38962}"/>
    <dgm:cxn modelId="{7E5C92D3-38A3-4370-A72D-14903FA93942}" type="presOf" srcId="{222A6D6A-0FC4-4F63-B0F0-36C27DBAA5CF}" destId="{E1F8D72F-7754-4539-B7B1-350F71AFB369}" srcOrd="1" destOrd="0" presId="urn:microsoft.com/office/officeart/2005/8/layout/list1"/>
    <dgm:cxn modelId="{1A5E8FD4-9309-40E6-B315-E8A1F6D504B6}" type="presOf" srcId="{F75821F6-F6DC-46CB-942E-F9C529F8C2AC}" destId="{E5D7E7B8-C168-4157-99B8-B32A9065F35C}" srcOrd="0" destOrd="0" presId="urn:microsoft.com/office/officeart/2005/8/layout/list1"/>
    <dgm:cxn modelId="{73B7EEE7-A4CD-41AA-87AB-E6593B8D2484}" srcId="{C5ADAFAB-B315-494A-9B71-0DE3A7E41473}" destId="{AFB046DE-EFC6-4593-8B13-6B11949AF6F4}" srcOrd="2" destOrd="0" parTransId="{9A2048CE-5500-4D55-A6D6-B22605A8B8CC}" sibTransId="{3AA9A479-80CC-405A-B543-32C1CAF2EBF4}"/>
    <dgm:cxn modelId="{26529DEF-DAE5-4AFC-9263-1408A7500E2D}" type="presOf" srcId="{53855C20-77D9-4B9B-B8B5-61DEFEC1FC53}" destId="{1EBDFD48-0AD5-4769-AEDD-CBEA1BECB482}" srcOrd="0" destOrd="1" presId="urn:microsoft.com/office/officeart/2005/8/layout/list1"/>
    <dgm:cxn modelId="{A0B8A710-5020-45D8-BEEF-7229E94874F8}" type="presParOf" srcId="{E5D7E7B8-C168-4157-99B8-B32A9065F35C}" destId="{A6B34654-880E-44DB-B6B6-E5D21A8B4401}" srcOrd="0" destOrd="0" presId="urn:microsoft.com/office/officeart/2005/8/layout/list1"/>
    <dgm:cxn modelId="{1681ABFC-64B4-4810-B6EF-8A6D5B7CF401}" type="presParOf" srcId="{A6B34654-880E-44DB-B6B6-E5D21A8B4401}" destId="{A153EE3D-BD63-4476-9B9F-3F10BC1515FB}" srcOrd="0" destOrd="0" presId="urn:microsoft.com/office/officeart/2005/8/layout/list1"/>
    <dgm:cxn modelId="{029417FC-9B74-47BF-95E7-0A9361ECFB6F}" type="presParOf" srcId="{A6B34654-880E-44DB-B6B6-E5D21A8B4401}" destId="{E1F8D72F-7754-4539-B7B1-350F71AFB369}" srcOrd="1" destOrd="0" presId="urn:microsoft.com/office/officeart/2005/8/layout/list1"/>
    <dgm:cxn modelId="{75598DFE-71EA-438C-847D-DBAAEE4C6A09}" type="presParOf" srcId="{E5D7E7B8-C168-4157-99B8-B32A9065F35C}" destId="{D22ECA6C-0E90-4783-85DA-A4DA56450639}" srcOrd="1" destOrd="0" presId="urn:microsoft.com/office/officeart/2005/8/layout/list1"/>
    <dgm:cxn modelId="{C0C9E494-92AB-40F0-BFAB-01471F10D480}" type="presParOf" srcId="{E5D7E7B8-C168-4157-99B8-B32A9065F35C}" destId="{5698D6C7-6085-416A-85E6-602A19C1B89E}" srcOrd="2" destOrd="0" presId="urn:microsoft.com/office/officeart/2005/8/layout/list1"/>
    <dgm:cxn modelId="{194B6C26-1A0E-4DD8-A19D-899E0AC458A5}" type="presParOf" srcId="{E5D7E7B8-C168-4157-99B8-B32A9065F35C}" destId="{C43FB8CF-855B-4872-A0EC-3FEB0FF864D6}" srcOrd="3" destOrd="0" presId="urn:microsoft.com/office/officeart/2005/8/layout/list1"/>
    <dgm:cxn modelId="{3FB30DD5-FDDF-4F9E-8D1A-EF50CA2EE43B}" type="presParOf" srcId="{E5D7E7B8-C168-4157-99B8-B32A9065F35C}" destId="{1A640FAB-98BF-4C6D-91AE-004BBA03F7DB}" srcOrd="4" destOrd="0" presId="urn:microsoft.com/office/officeart/2005/8/layout/list1"/>
    <dgm:cxn modelId="{A1322F01-62DF-43BE-B694-07A5CFA9E424}" type="presParOf" srcId="{1A640FAB-98BF-4C6D-91AE-004BBA03F7DB}" destId="{ED1B406C-98BA-40A6-8C08-9734460A5B9C}" srcOrd="0" destOrd="0" presId="urn:microsoft.com/office/officeart/2005/8/layout/list1"/>
    <dgm:cxn modelId="{406F6A29-4DCC-43F3-A383-DA612E41AAC0}" type="presParOf" srcId="{1A640FAB-98BF-4C6D-91AE-004BBA03F7DB}" destId="{172A71AE-6FE4-4369-B17C-6B9B99D63E71}" srcOrd="1" destOrd="0" presId="urn:microsoft.com/office/officeart/2005/8/layout/list1"/>
    <dgm:cxn modelId="{C6E8B597-760A-4DC9-AD69-17535E835650}" type="presParOf" srcId="{E5D7E7B8-C168-4157-99B8-B32A9065F35C}" destId="{E1C604EF-074F-4072-8E74-DCDF50522CFF}" srcOrd="5" destOrd="0" presId="urn:microsoft.com/office/officeart/2005/8/layout/list1"/>
    <dgm:cxn modelId="{6FAFE943-4C3D-4126-8C94-FF022D3257D6}" type="presParOf" srcId="{E5D7E7B8-C168-4157-99B8-B32A9065F35C}" destId="{1EBDFD48-0AD5-4769-AEDD-CBEA1BECB482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01A11A-E311-475A-BF83-E6BD522335AC}">
      <dsp:nvSpPr>
        <dsp:cNvPr id="0" name=""/>
        <dsp:cNvSpPr/>
      </dsp:nvSpPr>
      <dsp:spPr>
        <a:xfrm>
          <a:off x="0" y="1878"/>
          <a:ext cx="9565064" cy="9520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98E20D-8ABB-442C-9A73-DF8DF916FA86}">
      <dsp:nvSpPr>
        <dsp:cNvPr id="0" name=""/>
        <dsp:cNvSpPr/>
      </dsp:nvSpPr>
      <dsp:spPr>
        <a:xfrm>
          <a:off x="287993" y="216088"/>
          <a:ext cx="523623" cy="52362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8B2AE8-49AD-4DD7-AA0E-FFB18B74BA5B}">
      <dsp:nvSpPr>
        <dsp:cNvPr id="0" name=""/>
        <dsp:cNvSpPr/>
      </dsp:nvSpPr>
      <dsp:spPr>
        <a:xfrm>
          <a:off x="1099610" y="1878"/>
          <a:ext cx="8465453" cy="95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8" tIns="100758" rIns="100758" bIns="10075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Lithium-ion battery sites vary in size and scope</a:t>
          </a:r>
        </a:p>
      </dsp:txBody>
      <dsp:txXfrm>
        <a:off x="1099610" y="1878"/>
        <a:ext cx="8465453" cy="952043"/>
      </dsp:txXfrm>
    </dsp:sp>
    <dsp:sp modelId="{9B987F95-3829-42DA-927D-6820D10AAB9E}">
      <dsp:nvSpPr>
        <dsp:cNvPr id="0" name=""/>
        <dsp:cNvSpPr/>
      </dsp:nvSpPr>
      <dsp:spPr>
        <a:xfrm>
          <a:off x="0" y="1191932"/>
          <a:ext cx="9565064" cy="9520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B2569F-56DE-4566-AEB6-A05091E26BAD}">
      <dsp:nvSpPr>
        <dsp:cNvPr id="0" name=""/>
        <dsp:cNvSpPr/>
      </dsp:nvSpPr>
      <dsp:spPr>
        <a:xfrm>
          <a:off x="287993" y="1406142"/>
          <a:ext cx="523623" cy="52362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F914F9-0300-47BC-8F2C-3305E1F95107}">
      <dsp:nvSpPr>
        <dsp:cNvPr id="0" name=""/>
        <dsp:cNvSpPr/>
      </dsp:nvSpPr>
      <dsp:spPr>
        <a:xfrm>
          <a:off x="1099610" y="1191932"/>
          <a:ext cx="8465453" cy="95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8" tIns="100758" rIns="100758" bIns="10075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Cleanup approach is site-specific</a:t>
          </a:r>
        </a:p>
      </dsp:txBody>
      <dsp:txXfrm>
        <a:off x="1099610" y="1191932"/>
        <a:ext cx="8465453" cy="952043"/>
      </dsp:txXfrm>
    </dsp:sp>
    <dsp:sp modelId="{242E38DE-6057-4573-8C93-979C919B47EC}">
      <dsp:nvSpPr>
        <dsp:cNvPr id="0" name=""/>
        <dsp:cNvSpPr/>
      </dsp:nvSpPr>
      <dsp:spPr>
        <a:xfrm>
          <a:off x="0" y="2381986"/>
          <a:ext cx="9565064" cy="9520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FC72E4-7504-42A7-B909-93767E0ECCB5}">
      <dsp:nvSpPr>
        <dsp:cNvPr id="0" name=""/>
        <dsp:cNvSpPr/>
      </dsp:nvSpPr>
      <dsp:spPr>
        <a:xfrm>
          <a:off x="287993" y="2596196"/>
          <a:ext cx="523623" cy="52362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8C13CA-CC37-46AA-B6BD-B64E6ED3FA84}">
      <dsp:nvSpPr>
        <dsp:cNvPr id="0" name=""/>
        <dsp:cNvSpPr/>
      </dsp:nvSpPr>
      <dsp:spPr>
        <a:xfrm>
          <a:off x="1099610" y="2381986"/>
          <a:ext cx="8465453" cy="95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8" tIns="100758" rIns="100758" bIns="10075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Operational Modules are flexible—apply as needed</a:t>
          </a:r>
        </a:p>
      </dsp:txBody>
      <dsp:txXfrm>
        <a:off x="1099610" y="2381986"/>
        <a:ext cx="8465453" cy="952043"/>
      </dsp:txXfrm>
    </dsp:sp>
    <dsp:sp modelId="{03F1CCEE-B891-4BD4-8B19-C36A58B409F9}">
      <dsp:nvSpPr>
        <dsp:cNvPr id="0" name=""/>
        <dsp:cNvSpPr/>
      </dsp:nvSpPr>
      <dsp:spPr>
        <a:xfrm>
          <a:off x="0" y="3572041"/>
          <a:ext cx="9565064" cy="9520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938439-9634-4AE9-80DC-3E01B8095583}">
      <dsp:nvSpPr>
        <dsp:cNvPr id="0" name=""/>
        <dsp:cNvSpPr/>
      </dsp:nvSpPr>
      <dsp:spPr>
        <a:xfrm>
          <a:off x="287993" y="3786250"/>
          <a:ext cx="523623" cy="52362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77B2FD-895F-418E-A878-362D7F9D9F74}">
      <dsp:nvSpPr>
        <dsp:cNvPr id="0" name=""/>
        <dsp:cNvSpPr/>
      </dsp:nvSpPr>
      <dsp:spPr>
        <a:xfrm>
          <a:off x="1099610" y="3572041"/>
          <a:ext cx="8465453" cy="95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8" tIns="100758" rIns="100758" bIns="100758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Goal: Safe, cost-effective operations</a:t>
          </a:r>
        </a:p>
      </dsp:txBody>
      <dsp:txXfrm>
        <a:off x="1099610" y="3572041"/>
        <a:ext cx="8465453" cy="9520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98D6C7-6085-416A-85E6-602A19C1B89E}">
      <dsp:nvSpPr>
        <dsp:cNvPr id="0" name=""/>
        <dsp:cNvSpPr/>
      </dsp:nvSpPr>
      <dsp:spPr>
        <a:xfrm>
          <a:off x="0" y="311443"/>
          <a:ext cx="9565064" cy="2693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2355" tIns="395732" rIns="742355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Determine hazards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Determine potential exposures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Segregate hazards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Eliminate hazards </a:t>
          </a:r>
        </a:p>
        <a:p>
          <a:pPr marL="342900" lvl="2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Through neutralization or solidification</a:t>
          </a:r>
        </a:p>
        <a:p>
          <a:pPr marL="342900" lvl="2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Off-site disposal</a:t>
          </a:r>
        </a:p>
        <a:p>
          <a:pPr marL="342900" lvl="2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Containment on-site</a:t>
          </a:r>
        </a:p>
      </dsp:txBody>
      <dsp:txXfrm>
        <a:off x="0" y="311443"/>
        <a:ext cx="9565064" cy="2693250"/>
      </dsp:txXfrm>
    </dsp:sp>
    <dsp:sp modelId="{E1F8D72F-7754-4539-B7B1-350F71AFB369}">
      <dsp:nvSpPr>
        <dsp:cNvPr id="0" name=""/>
        <dsp:cNvSpPr/>
      </dsp:nvSpPr>
      <dsp:spPr>
        <a:xfrm>
          <a:off x="478253" y="31003"/>
          <a:ext cx="6695544" cy="560880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3076" tIns="0" rIns="253076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Triage</a:t>
          </a:r>
        </a:p>
      </dsp:txBody>
      <dsp:txXfrm>
        <a:off x="505633" y="58383"/>
        <a:ext cx="6640784" cy="506120"/>
      </dsp:txXfrm>
    </dsp:sp>
    <dsp:sp modelId="{1EBDFD48-0AD5-4769-AEDD-CBEA1BECB482}">
      <dsp:nvSpPr>
        <dsp:cNvPr id="0" name=""/>
        <dsp:cNvSpPr/>
      </dsp:nvSpPr>
      <dsp:spPr>
        <a:xfrm>
          <a:off x="0" y="3387734"/>
          <a:ext cx="9565064" cy="11072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2355" tIns="395732" rIns="742355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Identify bottlenecks</a:t>
          </a:r>
        </a:p>
        <a:p>
          <a:pPr marL="342900" lvl="2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Shipping and disposal are most common bottlenecks</a:t>
          </a:r>
        </a:p>
      </dsp:txBody>
      <dsp:txXfrm>
        <a:off x="0" y="3387734"/>
        <a:ext cx="9565064" cy="1107225"/>
      </dsp:txXfrm>
    </dsp:sp>
    <dsp:sp modelId="{172A71AE-6FE4-4369-B17C-6B9B99D63E71}">
      <dsp:nvSpPr>
        <dsp:cNvPr id="0" name=""/>
        <dsp:cNvSpPr/>
      </dsp:nvSpPr>
      <dsp:spPr>
        <a:xfrm>
          <a:off x="478253" y="3107294"/>
          <a:ext cx="6695544" cy="560880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3076" tIns="0" rIns="253076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Establish an Exit Plan</a:t>
          </a:r>
        </a:p>
      </dsp:txBody>
      <dsp:txXfrm>
        <a:off x="505633" y="3134674"/>
        <a:ext cx="6640784" cy="506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rgbClr val="092D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06400" y="2568577"/>
            <a:ext cx="7315200" cy="1470025"/>
          </a:xfrm>
        </p:spPr>
        <p:txBody>
          <a:bodyPr>
            <a:normAutofit/>
          </a:bodyPr>
          <a:lstStyle>
            <a:lvl1pPr algn="r">
              <a:defRPr sz="3600" b="1" baseline="0">
                <a:solidFill>
                  <a:srgbClr val="F84D42"/>
                </a:solidFill>
                <a:latin typeface="Geography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06400" y="3454400"/>
            <a:ext cx="7315200" cy="8890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rgbClr val="DAE3F3"/>
                </a:solidFill>
                <a:latin typeface="Geography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844731" y="2466975"/>
            <a:ext cx="0" cy="1828800"/>
          </a:xfrm>
          <a:prstGeom prst="line">
            <a:avLst/>
          </a:prstGeom>
          <a:ln w="6350">
            <a:solidFill>
              <a:srgbClr val="F2F2F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3D006277-E208-A896-0DB9-573B5A0F9757}"/>
              </a:ext>
            </a:extLst>
          </p:cNvPr>
          <p:cNvGrpSpPr/>
          <p:nvPr userDrawn="1"/>
        </p:nvGrpSpPr>
        <p:grpSpPr>
          <a:xfrm>
            <a:off x="0" y="-30081"/>
            <a:ext cx="12192000" cy="6898364"/>
            <a:chOff x="0" y="-30081"/>
            <a:chExt cx="12192000" cy="6898364"/>
          </a:xfrm>
        </p:grpSpPr>
        <p:sp>
          <p:nvSpPr>
            <p:cNvPr id="9" name="Rectangle 8"/>
            <p:cNvSpPr/>
            <p:nvPr/>
          </p:nvSpPr>
          <p:spPr>
            <a:xfrm>
              <a:off x="0" y="-30081"/>
              <a:ext cx="12192000" cy="79508"/>
            </a:xfrm>
            <a:prstGeom prst="rect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6803923"/>
              <a:ext cx="12192000" cy="64360"/>
            </a:xfrm>
            <a:prstGeom prst="rect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7">
            <a:extLst>
              <a:ext uri="{FF2B5EF4-FFF2-40B4-BE49-F238E27FC236}">
                <a16:creationId xmlns:a16="http://schemas.microsoft.com/office/drawing/2014/main" id="{9A081E21-9016-427E-BE72-E1B3A911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7863" y="2514954"/>
            <a:ext cx="1850859" cy="182844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177752400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06400" y="2568577"/>
            <a:ext cx="7315200" cy="1470025"/>
          </a:xfrm>
        </p:spPr>
        <p:txBody>
          <a:bodyPr>
            <a:normAutofit/>
          </a:bodyPr>
          <a:lstStyle>
            <a:lvl1pPr algn="r">
              <a:defRPr sz="3600" b="1" baseline="0">
                <a:solidFill>
                  <a:schemeClr val="tx2">
                    <a:lumMod val="75000"/>
                  </a:schemeClr>
                </a:solidFill>
                <a:latin typeface="Geography"/>
              </a:defRPr>
            </a:lvl1pPr>
          </a:lstStyle>
          <a:p>
            <a:r>
              <a:rPr lang="en-US" dirty="0"/>
              <a:t>Click to edit Master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06400" y="3454400"/>
            <a:ext cx="7315200" cy="8890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  <a:latin typeface="Geography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844731" y="2466975"/>
            <a:ext cx="0" cy="1828800"/>
          </a:xfrm>
          <a:prstGeom prst="line">
            <a:avLst/>
          </a:prstGeom>
          <a:ln w="6350">
            <a:solidFill>
              <a:srgbClr val="092D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3D006277-E208-A896-0DB9-573B5A0F9757}"/>
              </a:ext>
            </a:extLst>
          </p:cNvPr>
          <p:cNvGrpSpPr/>
          <p:nvPr userDrawn="1"/>
        </p:nvGrpSpPr>
        <p:grpSpPr>
          <a:xfrm>
            <a:off x="0" y="-30081"/>
            <a:ext cx="12192000" cy="6898364"/>
            <a:chOff x="0" y="-30081"/>
            <a:chExt cx="12192000" cy="6898364"/>
          </a:xfrm>
        </p:grpSpPr>
        <p:sp>
          <p:nvSpPr>
            <p:cNvPr id="9" name="Rectangle 8"/>
            <p:cNvSpPr/>
            <p:nvPr/>
          </p:nvSpPr>
          <p:spPr>
            <a:xfrm>
              <a:off x="0" y="-30081"/>
              <a:ext cx="12192000" cy="79508"/>
            </a:xfrm>
            <a:prstGeom prst="rect">
              <a:avLst/>
            </a:prstGeom>
            <a:solidFill>
              <a:srgbClr val="092D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6803923"/>
              <a:ext cx="12192000" cy="64360"/>
            </a:xfrm>
            <a:prstGeom prst="rect">
              <a:avLst/>
            </a:prstGeom>
            <a:solidFill>
              <a:srgbClr val="092D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7">
            <a:extLst>
              <a:ext uri="{FF2B5EF4-FFF2-40B4-BE49-F238E27FC236}">
                <a16:creationId xmlns:a16="http://schemas.microsoft.com/office/drawing/2014/main" id="{9A081E21-9016-427E-BE72-E1B3A911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7863" y="2514954"/>
            <a:ext cx="1850859" cy="182844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31348264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 userDrawn="1"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7">
            <a:extLst>
              <a:ext uri="{FF2B5EF4-FFF2-40B4-BE49-F238E27FC236}">
                <a16:creationId xmlns:a16="http://schemas.microsoft.com/office/drawing/2014/main" id="{BF7A7202-2E83-42F0-A28E-43AEFD23C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1590679355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2"/>
            <a:ext cx="12191999" cy="520372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4" name="Picture 7">
            <a:extLst>
              <a:ext uri="{FF2B5EF4-FFF2-40B4-BE49-F238E27FC236}">
                <a16:creationId xmlns:a16="http://schemas.microsoft.com/office/drawing/2014/main" id="{BF7A7202-2E83-42F0-A28E-43AEFD23C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23" name="Rectangle 22"/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9828697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49D715-0085-479B-A6C7-51A6289D83B6}"/>
              </a:ext>
            </a:extLst>
          </p:cNvPr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5F83425-D491-470F-93BF-2A6145225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</p:spPr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7F04B35-8466-44EA-A0FC-79F34891F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7336" y="1600202"/>
            <a:ext cx="3497279" cy="45259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43E27B0D-5FE0-4216-A2E6-F9F6AD22B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CF91BAA-33D6-4795-9C7F-00A98523E5A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618375" y="1600201"/>
            <a:ext cx="5964025" cy="45259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135C4F-5310-485E-8753-FE42DD0CC1B3}"/>
              </a:ext>
            </a:extLst>
          </p:cNvPr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6465067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97BEC7-FC97-413A-9335-B90838D7B099}"/>
              </a:ext>
            </a:extLst>
          </p:cNvPr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4DED28-7881-4089-99BC-DA4938783EBE}"/>
              </a:ext>
            </a:extLst>
          </p:cNvPr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95CBCD0F-10CC-4558-A117-200AFD1C8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5743E16-86F2-457A-9197-85A32D0CF4C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47838" y="578254"/>
            <a:ext cx="10321925" cy="608924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41145932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7336" y="1600202"/>
            <a:ext cx="95650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0389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 spd="slow">
    <p:push dir="u"/>
  </p:transition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b="1" kern="1200" cap="none" baseline="0">
          <a:solidFill>
            <a:srgbClr val="F84D42"/>
          </a:solidFill>
          <a:latin typeface="Geography"/>
          <a:ea typeface="+mj-ea"/>
          <a:cs typeface="+mj-cs"/>
        </a:defRPr>
      </a:lvl1pPr>
    </p:titleStyle>
    <p:bodyStyle>
      <a:lvl1pPr marL="231775" indent="-231775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tabLst/>
        <a:defRPr sz="3200" kern="1200">
          <a:solidFill>
            <a:srgbClr val="394651"/>
          </a:solidFill>
          <a:latin typeface="Geography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tabLst/>
        <a:defRPr sz="3200" kern="1200">
          <a:solidFill>
            <a:srgbClr val="394651"/>
          </a:solidFill>
          <a:latin typeface="Geography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tabLst/>
        <a:defRPr sz="2800" kern="1200">
          <a:solidFill>
            <a:srgbClr val="394651"/>
          </a:solidFill>
          <a:latin typeface="Geography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tabLst/>
        <a:defRPr sz="2400" kern="1200">
          <a:solidFill>
            <a:srgbClr val="394651"/>
          </a:solidFill>
          <a:latin typeface="Geography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tabLst/>
        <a:defRPr sz="2400" kern="1200">
          <a:solidFill>
            <a:srgbClr val="394651"/>
          </a:solidFill>
          <a:latin typeface="Geography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1C0BA-A134-4E3B-F8C2-5C5FF1D934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400" dirty="0"/>
              <a:t>Lithium-Ion Battery Response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CB7275-90FC-6523-3611-E4BCB99929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General Operations for Lithium-Ion Battery Sites</a:t>
            </a:r>
          </a:p>
        </p:txBody>
      </p:sp>
    </p:spTree>
    <p:extLst>
      <p:ext uri="{BB962C8B-B14F-4D97-AF65-F5344CB8AC3E}">
        <p14:creationId xmlns:p14="http://schemas.microsoft.com/office/powerpoint/2010/main" val="68948066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3106A-9C3A-688C-D957-2C2AE0B16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</p:spPr>
        <p:txBody>
          <a:bodyPr anchor="ctr">
            <a:normAutofit/>
          </a:bodyPr>
          <a:lstStyle/>
          <a:p>
            <a:r>
              <a:rPr lang="en-US" dirty="0"/>
              <a:t>Overview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F5CB117-7940-4C1F-C8A4-DADE019B65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4486503"/>
              </p:ext>
            </p:extLst>
          </p:nvPr>
        </p:nvGraphicFramePr>
        <p:xfrm>
          <a:off x="2017336" y="1600202"/>
          <a:ext cx="956506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127011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A8572-8B7A-6D77-26F1-22E1BD655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</p:spPr>
        <p:txBody>
          <a:bodyPr anchor="ctr">
            <a:normAutofit/>
          </a:bodyPr>
          <a:lstStyle/>
          <a:p>
            <a:r>
              <a:rPr lang="en-US" dirty="0"/>
              <a:t>Every Site We Work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3396982-0DF0-EF8D-FCCD-56E8B74D54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89166"/>
              </p:ext>
            </p:extLst>
          </p:nvPr>
        </p:nvGraphicFramePr>
        <p:xfrm>
          <a:off x="2017336" y="1600202"/>
          <a:ext cx="956506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6789060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88C70-432F-453F-4828-694C75751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Operations Modules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10C64C8-F843-1E56-0332-6704A78EA7BC}"/>
              </a:ext>
            </a:extLst>
          </p:cNvPr>
          <p:cNvSpPr/>
          <p:nvPr/>
        </p:nvSpPr>
        <p:spPr>
          <a:xfrm>
            <a:off x="1634837" y="1644071"/>
            <a:ext cx="2604654" cy="15517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6294600-7468-463B-3D8B-F4C8A974227F}"/>
              </a:ext>
            </a:extLst>
          </p:cNvPr>
          <p:cNvSpPr/>
          <p:nvPr/>
        </p:nvSpPr>
        <p:spPr>
          <a:xfrm>
            <a:off x="1634837" y="3897744"/>
            <a:ext cx="2604654" cy="15517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63F5505-40AA-0460-448A-EC69563BE0F1}"/>
              </a:ext>
            </a:extLst>
          </p:cNvPr>
          <p:cNvSpPr/>
          <p:nvPr/>
        </p:nvSpPr>
        <p:spPr>
          <a:xfrm>
            <a:off x="4793673" y="1644071"/>
            <a:ext cx="2604654" cy="15517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22FD028-479A-13C0-1B06-8A4E4F200613}"/>
              </a:ext>
            </a:extLst>
          </p:cNvPr>
          <p:cNvSpPr/>
          <p:nvPr/>
        </p:nvSpPr>
        <p:spPr>
          <a:xfrm>
            <a:off x="7952509" y="1644071"/>
            <a:ext cx="2604654" cy="15517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99297B0-290E-6560-0E8F-6111F0FD4FE2}"/>
              </a:ext>
            </a:extLst>
          </p:cNvPr>
          <p:cNvSpPr/>
          <p:nvPr/>
        </p:nvSpPr>
        <p:spPr>
          <a:xfrm>
            <a:off x="4793673" y="3897744"/>
            <a:ext cx="2604654" cy="15517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4858E51-FE0A-309B-5E96-897E7F30DFC7}"/>
              </a:ext>
            </a:extLst>
          </p:cNvPr>
          <p:cNvSpPr/>
          <p:nvPr/>
        </p:nvSpPr>
        <p:spPr>
          <a:xfrm>
            <a:off x="7952509" y="3897744"/>
            <a:ext cx="2604654" cy="155170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E682133-0C17-39A6-5C14-E6E7BEF4D799}"/>
              </a:ext>
            </a:extLst>
          </p:cNvPr>
          <p:cNvSpPr txBox="1"/>
          <p:nvPr/>
        </p:nvSpPr>
        <p:spPr>
          <a:xfrm>
            <a:off x="1810328" y="1727427"/>
            <a:ext cx="22536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Geography"/>
              </a:rPr>
              <a:t>Site Set-up and Stabilization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994336-DF9C-DBB4-7CC5-918DE333B3ED}"/>
              </a:ext>
            </a:extLst>
          </p:cNvPr>
          <p:cNvSpPr txBox="1"/>
          <p:nvPr/>
        </p:nvSpPr>
        <p:spPr>
          <a:xfrm>
            <a:off x="4969164" y="1942870"/>
            <a:ext cx="2253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Geography"/>
              </a:rPr>
              <a:t>Battery Pack Disassembly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4A1D7A-1E5D-6D92-0355-553895B93A24}"/>
              </a:ext>
            </a:extLst>
          </p:cNvPr>
          <p:cNvSpPr txBox="1"/>
          <p:nvPr/>
        </p:nvSpPr>
        <p:spPr>
          <a:xfrm>
            <a:off x="8128000" y="1942869"/>
            <a:ext cx="2253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Geography"/>
              </a:rPr>
              <a:t>De-energizing and Brining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78669E-11FC-8C35-0EFC-AD8AB4C33F3A}"/>
              </a:ext>
            </a:extLst>
          </p:cNvPr>
          <p:cNvSpPr txBox="1"/>
          <p:nvPr/>
        </p:nvSpPr>
        <p:spPr>
          <a:xfrm>
            <a:off x="1722582" y="4196544"/>
            <a:ext cx="24291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Geography"/>
              </a:rPr>
              <a:t>Battery Deconstruction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0BE214B-CA78-6D7E-7E28-C6C7DE34A07F}"/>
              </a:ext>
            </a:extLst>
          </p:cNvPr>
          <p:cNvSpPr txBox="1"/>
          <p:nvPr/>
        </p:nvSpPr>
        <p:spPr>
          <a:xfrm>
            <a:off x="4920673" y="4196543"/>
            <a:ext cx="23506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Geography"/>
              </a:rPr>
              <a:t>Packaging and Transportation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6F07584-063E-08A9-1772-67A1C5749818}"/>
              </a:ext>
            </a:extLst>
          </p:cNvPr>
          <p:cNvSpPr txBox="1"/>
          <p:nvPr/>
        </p:nvSpPr>
        <p:spPr>
          <a:xfrm>
            <a:off x="8215746" y="4411986"/>
            <a:ext cx="2253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Geography"/>
              </a:rPr>
              <a:t>Disposal</a:t>
            </a:r>
          </a:p>
        </p:txBody>
      </p:sp>
    </p:spTree>
    <p:extLst>
      <p:ext uri="{BB962C8B-B14F-4D97-AF65-F5344CB8AC3E}">
        <p14:creationId xmlns:p14="http://schemas.microsoft.com/office/powerpoint/2010/main" val="4199606663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312B1-EF12-5860-6227-313403772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Site Set-up and Stabilization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AEC8EF-DAFF-FA31-4BE7-2653FEA93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Site Footprint</a:t>
            </a:r>
          </a:p>
          <a:p>
            <a:r>
              <a:rPr lang="en-US" dirty="0">
                <a:ea typeface="Calibri"/>
                <a:cs typeface="Calibri"/>
              </a:rPr>
              <a:t>Fire Preparedness</a:t>
            </a:r>
            <a:endParaRPr lang="en-US" dirty="0"/>
          </a:p>
          <a:p>
            <a:r>
              <a:rPr lang="en-US" dirty="0">
                <a:ea typeface="Calibri"/>
                <a:cs typeface="Calibri"/>
              </a:rPr>
              <a:t>Air Monitoring Considerations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Calibri"/>
              </a:rPr>
              <a:t>SPM, </a:t>
            </a:r>
            <a:r>
              <a:rPr lang="en-US" dirty="0" err="1">
                <a:ea typeface="Calibri"/>
                <a:cs typeface="Calibri"/>
              </a:rPr>
              <a:t>AreaRae</a:t>
            </a:r>
            <a:r>
              <a:rPr lang="en-US" dirty="0">
                <a:ea typeface="Calibri"/>
                <a:cs typeface="Calibri"/>
              </a:rPr>
              <a:t>, potentially DustTrak</a:t>
            </a:r>
          </a:p>
          <a:p>
            <a:r>
              <a:rPr lang="en-US" dirty="0">
                <a:ea typeface="Calibri"/>
                <a:cs typeface="Calibri"/>
              </a:rPr>
              <a:t>PPE </a:t>
            </a:r>
          </a:p>
          <a:p>
            <a:r>
              <a:rPr lang="en-US" dirty="0">
                <a:ea typeface="Calibri"/>
                <a:cs typeface="Calibri"/>
              </a:rPr>
              <a:t>Decontamination</a:t>
            </a:r>
          </a:p>
        </p:txBody>
      </p:sp>
    </p:spTree>
    <p:extLst>
      <p:ext uri="{BB962C8B-B14F-4D97-AF65-F5344CB8AC3E}">
        <p14:creationId xmlns:p14="http://schemas.microsoft.com/office/powerpoint/2010/main" val="2005267260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ED833-502B-BD9D-378C-3B5EFA276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Battery Pack Disassembly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54CEC7-0F77-6A0F-5A72-EBB5482BC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Optional step based on site needs</a:t>
            </a:r>
          </a:p>
          <a:p>
            <a:r>
              <a:rPr lang="en-US" dirty="0"/>
              <a:t>Conduct when:</a:t>
            </a:r>
            <a:endParaRPr lang="en-US" dirty="0">
              <a:cs typeface="Calibri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 Pack is waterproof and prevents de-energizing</a:t>
            </a:r>
            <a:endParaRPr lang="en-US" dirty="0">
              <a:cs typeface="Calibri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Cell evaluation is required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Shipment requires deconstruction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Not always necessary for small/intact packs</a:t>
            </a:r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8674881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8E416-8CDB-00A2-28B9-EDBAF0582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De-energizing and Brining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2D9EC-5BDD-0119-2BDE-27C3EBBAB9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/>
            <a:r>
              <a:rPr lang="en-US" dirty="0"/>
              <a:t>For energized, damaged DDR batteries</a:t>
            </a:r>
            <a:endParaRPr lang="en-US" dirty="0">
              <a:ea typeface="Calibri"/>
              <a:cs typeface="Calibri"/>
            </a:endParaRPr>
          </a:p>
          <a:p>
            <a:pPr marL="457200" indent="-457200"/>
            <a:r>
              <a:rPr lang="en-US" dirty="0"/>
              <a:t>Not needed if batteries are clearly undamaged</a:t>
            </a:r>
            <a:endParaRPr lang="en-US" dirty="0">
              <a:ea typeface="Calibri"/>
              <a:cs typeface="Calibri"/>
            </a:endParaRPr>
          </a:p>
          <a:p>
            <a:pPr marL="457200" indent="-457200"/>
            <a:r>
              <a:rPr lang="en-US" dirty="0"/>
              <a:t>NEVER assume all batteries are safe</a:t>
            </a:r>
            <a:endParaRPr lang="en-US" dirty="0">
              <a:ea typeface="Calibri"/>
              <a:cs typeface="Calibri"/>
            </a:endParaRPr>
          </a:p>
          <a:p>
            <a:pPr marL="457200" indent="-457200"/>
            <a:r>
              <a:rPr lang="en-US" dirty="0"/>
              <a:t>De-energizing Methods</a:t>
            </a:r>
            <a:endParaRPr lang="en-US" dirty="0">
              <a:ea typeface="Calibri"/>
              <a:cs typeface="Calibri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Calibri"/>
              </a:rPr>
              <a:t>Resistive Discharge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Calibri"/>
              </a:rPr>
              <a:t>Brining</a:t>
            </a:r>
          </a:p>
          <a:p>
            <a:pPr marL="457200" indent="-457200"/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ea typeface="Calibri"/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144794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BBB62-6990-722B-A9C2-3F4A295A3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Battery Destruction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45BF23-D43D-BF52-E83D-4F707E775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51118" y="1600203"/>
            <a:ext cx="7831281" cy="2379516"/>
          </a:xfrm>
        </p:spPr>
        <p:txBody>
          <a:bodyPr>
            <a:normAutofit fontScale="85000" lnSpcReduction="20000"/>
          </a:bodyPr>
          <a:lstStyle/>
          <a:p>
            <a:pPr marL="457200" indent="-457200"/>
            <a:r>
              <a:rPr lang="en-US" dirty="0"/>
              <a:t>Consider when DDR shipping costs are excessive or shipment is impossible</a:t>
            </a:r>
            <a:endParaRPr lang="en-US" dirty="0">
              <a:ea typeface="Calibri"/>
              <a:cs typeface="Calibri"/>
            </a:endParaRPr>
          </a:p>
          <a:p>
            <a:pPr marL="457200" indent="-457200"/>
            <a:r>
              <a:rPr lang="en-US" dirty="0"/>
              <a:t>Must follow RCRA and hazardous waste rules</a:t>
            </a:r>
            <a:endParaRPr lang="en-US" dirty="0">
              <a:ea typeface="Calibri"/>
              <a:cs typeface="Calibri"/>
            </a:endParaRPr>
          </a:p>
          <a:p>
            <a:pPr marL="457200" indent="-457200"/>
            <a:r>
              <a:rPr lang="en-US" dirty="0"/>
              <a:t>Deconstruction makes batteries "not batteries", speaking regulatorily, but still a waste that needs to be characterized/profiled</a:t>
            </a:r>
            <a:endParaRPr lang="en-US" dirty="0">
              <a:ea typeface="Calibri"/>
              <a:cs typeface="Calibri"/>
            </a:endParaRPr>
          </a:p>
          <a:p>
            <a:endParaRPr lang="en-US" dirty="0"/>
          </a:p>
        </p:txBody>
      </p:sp>
      <p:pic>
        <p:nvPicPr>
          <p:cNvPr id="4" name="Picture 3" descr="Picture 7, Picture">
            <a:extLst>
              <a:ext uri="{FF2B5EF4-FFF2-40B4-BE49-F238E27FC236}">
                <a16:creationId xmlns:a16="http://schemas.microsoft.com/office/drawing/2014/main" id="{ED65B9E2-BDB8-B2DD-9962-25C5D61598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928" b="1"/>
          <a:stretch>
            <a:fillRect/>
          </a:stretch>
        </p:blipFill>
        <p:spPr>
          <a:xfrm>
            <a:off x="4802972" y="3876435"/>
            <a:ext cx="5727572" cy="2762724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Picture 479908040, Picture">
            <a:extLst>
              <a:ext uri="{FF2B5EF4-FFF2-40B4-BE49-F238E27FC236}">
                <a16:creationId xmlns:a16="http://schemas.microsoft.com/office/drawing/2014/main" id="{1DB29A55-41F2-654E-D186-5F8EB1843C3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707" r="-3" b="-3"/>
          <a:stretch>
            <a:fillRect/>
          </a:stretch>
        </p:blipFill>
        <p:spPr>
          <a:xfrm>
            <a:off x="305179" y="1964087"/>
            <a:ext cx="3424313" cy="4031263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5867665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120BB-7C09-1097-C711-A53361CF4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Packaging and Transportation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B477D-5541-70C8-FF9E-116E4A996E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/>
            <a:r>
              <a:rPr lang="en-US" dirty="0"/>
              <a:t>Transportation regulations applies to nearly all lithium-ion battery sites</a:t>
            </a:r>
            <a:endParaRPr lang="en-US" dirty="0">
              <a:ea typeface="Calibri"/>
              <a:cs typeface="Calibri"/>
            </a:endParaRPr>
          </a:p>
          <a:p>
            <a:pPr marL="457200" indent="-457200"/>
            <a:r>
              <a:rPr lang="en-US" dirty="0"/>
              <a:t>DOT regs vary based on battery condition</a:t>
            </a:r>
            <a:endParaRPr lang="en-US" dirty="0">
              <a:ea typeface="Calibri"/>
              <a:cs typeface="Calibri"/>
            </a:endParaRPr>
          </a:p>
          <a:p>
            <a:pPr marL="457200" indent="-457200"/>
            <a:r>
              <a:rPr lang="en-US" dirty="0"/>
              <a:t>Deconstructed = “not batteries” → shipping regs based on waste characteristics</a:t>
            </a:r>
            <a:endParaRPr lang="en-US" dirty="0">
              <a:ea typeface="Calibri"/>
              <a:cs typeface="Calibri"/>
            </a:endParaRPr>
          </a:p>
          <a:p>
            <a:pPr marL="457200" indent="-457200"/>
            <a:r>
              <a:rPr lang="en-US" dirty="0"/>
              <a:t>Intact = subject to full battery shipping regulations</a:t>
            </a:r>
            <a:endParaRPr lang="en-US" dirty="0">
              <a:ea typeface="Calibri"/>
              <a:cs typeface="Calibri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Calibri"/>
              </a:rPr>
              <a:t>Regardless of state of charge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Calibri"/>
              </a:rPr>
              <a:t>Likely DDR shipping regs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936831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68469-A1FF-42CC-8CA1-F3E4F105A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Disposal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FD98E0-34E0-5D39-37DB-CC4E1EB5D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>
                <a:ea typeface="Calibri"/>
                <a:cs typeface="Calibri"/>
              </a:rPr>
              <a:t>Recycling is preferred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Calibri"/>
              </a:rPr>
              <a:t>More expensive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Calibri"/>
              </a:rPr>
              <a:t>More restrictive</a:t>
            </a:r>
          </a:p>
          <a:p>
            <a:r>
              <a:rPr lang="en-US" dirty="0">
                <a:ea typeface="Calibri"/>
                <a:cs typeface="Calibri"/>
              </a:rPr>
              <a:t>Disposal/Landfilling is more complicated than normal waste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Calibri"/>
              </a:rPr>
              <a:t>Due to newness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Calibri"/>
              </a:rPr>
              <a:t>May require testing outside of normal waste profiling testing (e.g. leachate reactivity testing in SoCal)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028177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3A36A-C85C-0CC7-5108-329AE131C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1876F69-A1F6-D2AB-2F8A-B1A25B6825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4443" y="91285"/>
            <a:ext cx="4885267" cy="6675965"/>
          </a:xfrm>
          <a:prstGeom prst="rect">
            <a:avLst/>
          </a:prstGeom>
        </p:spPr>
      </p:pic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87423140-749E-2AB1-F4CA-4365433718A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714" r="9524" b="38730"/>
          <a:stretch>
            <a:fillRect/>
          </a:stretch>
        </p:blipFill>
        <p:spPr>
          <a:xfrm>
            <a:off x="3367693" y="95518"/>
            <a:ext cx="5938325" cy="6662107"/>
          </a:xfrm>
          <a:prstGeom prst="rect">
            <a:avLst/>
          </a:prstGeom>
        </p:spPr>
      </p:pic>
      <p:pic>
        <p:nvPicPr>
          <p:cNvPr id="8" name="Content Placeholder 3">
            <a:extLst>
              <a:ext uri="{FF2B5EF4-FFF2-40B4-BE49-F238E27FC236}">
                <a16:creationId xmlns:a16="http://schemas.microsoft.com/office/drawing/2014/main" id="{D521B93D-2981-A0CF-1E80-7198174D560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3968" r="216" b="-159"/>
          <a:stretch>
            <a:fillRect/>
          </a:stretch>
        </p:blipFill>
        <p:spPr>
          <a:xfrm>
            <a:off x="1668010" y="222519"/>
            <a:ext cx="10092279" cy="6406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112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EECBA-13A4-34A3-6BC9-D2923AB00E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412986347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West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eston" id="{D3D24628-472A-4FBA-86CE-4DFD783D16D4}" vid="{D9A6143B-8D98-48CB-8941-3ECE2539366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66096F06F95D4883D9FA1B5236D220" ma:contentTypeVersion="17" ma:contentTypeDescription="Create a new document." ma:contentTypeScope="" ma:versionID="cbe42138c7d131bb47487b1308208b26">
  <xsd:schema xmlns:xsd="http://www.w3.org/2001/XMLSchema" xmlns:xs="http://www.w3.org/2001/XMLSchema" xmlns:p="http://schemas.microsoft.com/office/2006/metadata/properties" xmlns:ns1="http://schemas.microsoft.com/sharepoint/v3" xmlns:ns2="4ffa91fb-a0ff-4ac5-b2db-65c790d184a4" xmlns:ns3="http://schemas.microsoft.com/sharepoint.v3" xmlns:ns4="http://schemas.microsoft.com/sharepoint/v3/fields" xmlns:ns5="61fe4a47-09aa-48f3-9505-8aecb2ee1d92" xmlns:ns6="6dd00b4f-ec51-4cb9-b61f-300b4064a75b" targetNamespace="http://schemas.microsoft.com/office/2006/metadata/properties" ma:root="true" ma:fieldsID="9827a2df88c34b6097e9100bb603fa1a" ns1:_="" ns2:_="" ns3:_="" ns4:_="" ns5:_="" ns6:_="">
    <xsd:import namespace="http://schemas.microsoft.com/sharepoint/v3"/>
    <xsd:import namespace="4ffa91fb-a0ff-4ac5-b2db-65c790d184a4"/>
    <xsd:import namespace="http://schemas.microsoft.com/sharepoint.v3"/>
    <xsd:import namespace="http://schemas.microsoft.com/sharepoint/v3/fields"/>
    <xsd:import namespace="61fe4a47-09aa-48f3-9505-8aecb2ee1d92"/>
    <xsd:import namespace="6dd00b4f-ec51-4cb9-b61f-300b4064a75b"/>
    <xsd:element name="properties">
      <xsd:complexType>
        <xsd:sequence>
          <xsd:element name="documentManagement">
            <xsd:complexType>
              <xsd:all>
                <xsd:element ref="ns2:Document_x0020_Creation_x0020_Date" minOccurs="0"/>
                <xsd:element ref="ns2:Creator" minOccurs="0"/>
                <xsd:element ref="ns2:EPA_x0020_Office" minOccurs="0"/>
                <xsd:element ref="ns2:Record" minOccurs="0"/>
                <xsd:element ref="ns3:CategoryDescription" minOccurs="0"/>
                <xsd:element ref="ns2:Identifier" minOccurs="0"/>
                <xsd:element ref="ns2:EPA_x0020_Contributor" minOccurs="0"/>
                <xsd:element ref="ns2:External_x0020_Contributor" minOccurs="0"/>
                <xsd:element ref="ns4:_Coverage" minOccurs="0"/>
                <xsd:element ref="ns2:EPA_x0020_Related_x0020_Documents" minOccurs="0"/>
                <xsd:element ref="ns4:_Source" minOccurs="0"/>
                <xsd:element ref="ns2:Rights" minOccurs="0"/>
                <xsd:element ref="ns1:Language" minOccurs="0"/>
                <xsd:element ref="ns2:j747ac98061d40f0aa7bd47e1db5675d" minOccurs="0"/>
                <xsd:element ref="ns2:TaxKeywordTaxHTField" minOccurs="0"/>
                <xsd:element ref="ns2:TaxCatchAllLabel" minOccurs="0"/>
                <xsd:element ref="ns2:TaxCatchAll" minOccurs="0"/>
                <xsd:element ref="ns5:MediaServiceMetadata" minOccurs="0"/>
                <xsd:element ref="ns5:MediaServiceFastMetadata" minOccurs="0"/>
                <xsd:element ref="ns5:MediaServiceObjectDetectorVersions" minOccurs="0"/>
                <xsd:element ref="ns5:MediaServiceSearchProperties" minOccurs="0"/>
                <xsd:element ref="ns5:lcf76f155ced4ddcb4097134ff3c332f" minOccurs="0"/>
                <xsd:element ref="ns5:MediaServiceDateTaken" minOccurs="0"/>
                <xsd:element ref="ns5:MediaServiceLocation" minOccurs="0"/>
                <xsd:element ref="ns5:MediaServiceOCR" minOccurs="0"/>
                <xsd:element ref="ns5:MediaServiceGenerationTime" minOccurs="0"/>
                <xsd:element ref="ns5:MediaServiceEventHashCode" minOccurs="0"/>
                <xsd:element ref="ns6:SharedWithUsers" minOccurs="0"/>
                <xsd:element ref="ns6:SharedWithDetails" minOccurs="0"/>
                <xsd:element ref="ns5:MediaLengthInSeconds" minOccurs="0"/>
                <xsd:element ref="ns5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nguage" ma:index="17" nillable="true" ma:displayName="Language" ma:default="English" ma:description="Select the document language from the drop down." ma:format="Dropdown" ma:internalName="Language" ma:readOnly="false">
      <xsd:simpleType>
        <xsd:restriction base="dms:Choice">
          <xsd:enumeration value="Arabic (Saudi Arabia)"/>
          <xsd:enumeration value="Bulgarian (Bulgaria)"/>
          <xsd:enumeration value="Chinese (Hong Kong S.A.R.)"/>
          <xsd:enumeration value="Chinese (People's Republic of China)"/>
          <xsd:enumeration value="Chinese (Taiwan)"/>
          <xsd:enumeration value="Croatian (Croatia)"/>
          <xsd:enumeration value="Czech (Czech Republic)"/>
          <xsd:enumeration value="Danish (Denmark)"/>
          <xsd:enumeration value="Dutch (Netherlands)"/>
          <xsd:enumeration value="English"/>
          <xsd:enumeration value="Estonian (Estonia)"/>
          <xsd:enumeration value="Finnish (Finland)"/>
          <xsd:enumeration value="French (France)"/>
          <xsd:enumeration value="German (Germany)"/>
          <xsd:enumeration value="Greek (Greece)"/>
          <xsd:enumeration value="Hebrew (Israel)"/>
          <xsd:enumeration value="Hindi (India)"/>
          <xsd:enumeration value="Hungarian (Hungary)"/>
          <xsd:enumeration value="Indonesian (Indonesia)"/>
          <xsd:enumeration value="Italian (Italy)"/>
          <xsd:enumeration value="Japanese (Japan)"/>
          <xsd:enumeration value="Korean (Korea)"/>
          <xsd:enumeration value="Latvian (Latvia)"/>
          <xsd:enumeration value="Lithuanian (Lithuania)"/>
          <xsd:enumeration value="Malay (Malaysia)"/>
          <xsd:enumeration value="Norwegian (Bokmal) (Norway)"/>
          <xsd:enumeration value="Polish (Poland)"/>
          <xsd:enumeration value="Portuguese (Brazil)"/>
          <xsd:enumeration value="Portuguese (Portugal)"/>
          <xsd:enumeration value="Romanian (Romania)"/>
          <xsd:enumeration value="Russian (Russia)"/>
          <xsd:enumeration value="Serbian (Latin) (Serbia)"/>
          <xsd:enumeration value="Slovak (Slovakia)"/>
          <xsd:enumeration value="Slovenian (Slovenia)"/>
          <xsd:enumeration value="Spanish (Spain)"/>
          <xsd:enumeration value="Swedish (Sweden)"/>
          <xsd:enumeration value="Thai (Thailand)"/>
          <xsd:enumeration value="Turkish (Turkey)"/>
          <xsd:enumeration value="Ukrainian (Ukraine)"/>
          <xsd:enumeration value="Urdu (Islamic Republic of Pakistan)"/>
          <xsd:enumeration value="Vietnamese (Vietnam)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fa91fb-a0ff-4ac5-b2db-65c790d184a4" elementFormDefault="qualified">
    <xsd:import namespace="http://schemas.microsoft.com/office/2006/documentManagement/types"/>
    <xsd:import namespace="http://schemas.microsoft.com/office/infopath/2007/PartnerControls"/>
    <xsd:element name="Document_x0020_Creation_x0020_Date" ma:index="2" nillable="true" ma:displayName="Document Date" ma:default="[today]" ma:description="Enter the date this document was last modified. The upload date has been entered by default." ma:format="DateOnly" ma:internalName="Document_x0020_Creation_x0020_Date" ma:readOnly="false">
      <xsd:simpleType>
        <xsd:restriction base="dms:DateTime"/>
      </xsd:simpleType>
    </xsd:element>
    <xsd:element name="Creator" ma:index="3" nillable="true" ma:displayName="Creator" ma:description="Enter the person primarily responsible for the document. The name of the person uploading the document has been entered by default." ma:list="UserInfo" ma:SharePointGroup="0" ma:internalName="Creator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PA_x0020_Office" ma:index="4" nillable="true" ma:displayName="EPA Office" ma:description="Enter the EPA organization primarily responsible for the document. The office of the person uploading the document has been entered by default." ma:internalName="EPA_x0020_Office" ma:readOnly="false">
      <xsd:simpleType>
        <xsd:restriction base="dms:Text">
          <xsd:maxLength value="255"/>
        </xsd:restriction>
      </xsd:simpleType>
    </xsd:element>
    <xsd:element name="Record" ma:index="5" nillable="true" ma:displayName="Record" ma:default="Shared" ma:description="For documents that provide evidence of EPA decisions and actions, select &quot;Shared&quot; (open access) or &quot;Private&quot; (restricted access)." ma:format="Dropdown" ma:internalName="Record" ma:readOnly="false">
      <xsd:simpleType>
        <xsd:restriction base="dms:Choice">
          <xsd:enumeration value="None"/>
          <xsd:enumeration value="Shared"/>
          <xsd:enumeration value="Private"/>
        </xsd:restriction>
      </xsd:simpleType>
    </xsd:element>
    <xsd:element name="Identifier" ma:index="9" nillable="true" ma:displayName="Identifier" ma:description="Enter all EPA identification numbers applicable to this document, one on each line." ma:internalName="Identifier" ma:readOnly="false">
      <xsd:simpleType>
        <xsd:restriction base="dms:Note">
          <xsd:maxLength value="255"/>
        </xsd:restriction>
      </xsd:simpleType>
    </xsd:element>
    <xsd:element name="EPA_x0020_Contributor" ma:index="11" nillable="true" ma:displayName="EPA Contributor" ma:description="Enter an EPA person who contributed to the creation of the document but is not the primary author." ma:list="UserInfo" ma:SharePointGroup="0" ma:internalName="EPA_x0020_Contributor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xternal_x0020_Contributor" ma:index="12" nillable="true" ma:displayName="External Contributor" ma:description="Enter a non-EPA person who contributed to the creation of the document but is not the primary author." ma:internalName="External_x0020_Contributor" ma:readOnly="false">
      <xsd:simpleType>
        <xsd:restriction base="dms:Note">
          <xsd:maxLength value="255"/>
        </xsd:restriction>
      </xsd:simpleType>
    </xsd:element>
    <xsd:element name="EPA_x0020_Related_x0020_Documents" ma:index="14" nillable="true" ma:displayName="Other Related Documents" ma:description="Enter any related document." ma:internalName="EPA_x0020_Related_x0020_Documents" ma:readOnly="false">
      <xsd:simpleType>
        <xsd:restriction base="dms:Note">
          <xsd:maxLength value="255"/>
        </xsd:restriction>
      </xsd:simpleType>
    </xsd:element>
    <xsd:element name="Rights" ma:index="16" nillable="true" ma:displayName="Rights" ma:description="Enter information about intellectual property rights held over the document (e.g. copyright, patent, trademark)." ma:internalName="Rights" ma:readOnly="false">
      <xsd:simpleType>
        <xsd:restriction base="dms:Note">
          <xsd:maxLength value="255"/>
        </xsd:restriction>
      </xsd:simpleType>
    </xsd:element>
    <xsd:element name="j747ac98061d40f0aa7bd47e1db5675d" ma:index="19" nillable="true" ma:taxonomy="true" ma:internalName="j747ac98061d40f0aa7bd47e1db5675d" ma:taxonomyFieldName="Document_x0020_Type" ma:displayName="Document Type" ma:readOnly="false" ma:default="" ma:fieldId="{3747ac98-061d-40f0-aa7b-d47e1db5675d}" ma:sspId="29f62856-1543-49d4-a736-4569d363f533" ma:termSetId="e06cd6a9-a175-4da0-81cb-8dba7aa394a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KeywordTaxHTField" ma:index="21" nillable="true" ma:taxonomy="true" ma:internalName="TaxKeywordTaxHTField" ma:taxonomyFieldName="TaxKeyword" ma:displayName="Enterprise Keywords" ma:readOnly="false" ma:fieldId="{23f27201-bee3-471e-b2e7-b64fd8b7ca38}" ma:taxonomyMulti="true" ma:sspId="29f62856-1543-49d4-a736-4569d363f533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Label" ma:index="23" nillable="true" ma:displayName="Taxonomy Catch All Column1" ma:hidden="true" ma:list="{62c71919-e108-40f9-91ea-8fb0d6703598}" ma:internalName="TaxCatchAllLabel" ma:readOnly="true" ma:showField="CatchAllDataLabel" ma:web="6dd00b4f-ec51-4cb9-b61f-300b4064a7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" ma:index="24" nillable="true" ma:displayName="Taxonomy Catch All Column" ma:hidden="true" ma:list="{62c71919-e108-40f9-91ea-8fb0d6703598}" ma:internalName="TaxCatchAll" ma:showField="CatchAllData" ma:web="6dd00b4f-ec51-4cb9-b61f-300b4064a7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.v3" elementFormDefault="qualified">
    <xsd:import namespace="http://schemas.microsoft.com/office/2006/documentManagement/types"/>
    <xsd:import namespace="http://schemas.microsoft.com/office/infopath/2007/PartnerControls"/>
    <xsd:element name="CategoryDescription" ma:index="6" nillable="true" ma:displayName="Description" ma:description="Enter a brief description." ma:internalName="CategoryDescription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Coverage" ma:index="13" nillable="true" ma:displayName="Coverage" ma:description="Enter the geographic location, jurisdiction, or time period for which the document is relevant." ma:internalName="_Coverage" ma:readOnly="false">
      <xsd:simpleType>
        <xsd:restriction base="dms:Text">
          <xsd:maxLength value="255"/>
        </xsd:restriction>
      </xsd:simpleType>
    </xsd:element>
    <xsd:element name="_Source" ma:index="15" nillable="true" ma:displayName="Source" ma:description="Enter a source from which the document is derived." ma:internalName="_Source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fe4a47-09aa-48f3-9505-8aecb2ee1d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3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33" nillable="true" ma:taxonomy="true" ma:internalName="lcf76f155ced4ddcb4097134ff3c332f" ma:taxonomyFieldName="MediaServiceImageTags" ma:displayName="Image Tags" ma:readOnly="false" ma:fieldId="{5cf76f15-5ced-4ddc-b409-7134ff3c332f}" ma:taxonomyMulti="true" ma:sspId="29f62856-1543-49d4-a736-4569d363f53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3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35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4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4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d00b4f-ec51-4cb9-b61f-300b4064a75b" elementFormDefault="qualified">
    <xsd:import namespace="http://schemas.microsoft.com/office/2006/documentManagement/types"/>
    <xsd:import namespace="http://schemas.microsoft.com/office/infopath/2007/PartnerControls"/>
    <xsd:element name="SharedWithUsers" ma:index="3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5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Source xmlns="http://schemas.microsoft.com/sharepoint/v3/fields" xsi:nil="true"/>
    <Language xmlns="http://schemas.microsoft.com/sharepoint/v3">English</Language>
    <j747ac98061d40f0aa7bd47e1db5675d xmlns="4ffa91fb-a0ff-4ac5-b2db-65c790d184a4">
      <Terms xmlns="http://schemas.microsoft.com/office/infopath/2007/PartnerControls"/>
    </j747ac98061d40f0aa7bd47e1db5675d>
    <External_x0020_Contributor xmlns="4ffa91fb-a0ff-4ac5-b2db-65c790d184a4" xsi:nil="true"/>
    <TaxKeywordTaxHTField xmlns="4ffa91fb-a0ff-4ac5-b2db-65c790d184a4">
      <Terms xmlns="http://schemas.microsoft.com/office/infopath/2007/PartnerControls"/>
    </TaxKeywordTaxHTField>
    <Record xmlns="4ffa91fb-a0ff-4ac5-b2db-65c790d184a4">Shared</Record>
    <Rights xmlns="4ffa91fb-a0ff-4ac5-b2db-65c790d184a4" xsi:nil="true"/>
    <Document_x0020_Creation_x0020_Date xmlns="4ffa91fb-a0ff-4ac5-b2db-65c790d184a4">2025-08-12T15:06:43+00:00</Document_x0020_Creation_x0020_Date>
    <EPA_x0020_Office xmlns="4ffa91fb-a0ff-4ac5-b2db-65c790d184a4" xsi:nil="true"/>
    <CategoryDescription xmlns="http://schemas.microsoft.com/sharepoint.v3" xsi:nil="true"/>
    <Identifier xmlns="4ffa91fb-a0ff-4ac5-b2db-65c790d184a4" xsi:nil="true"/>
    <_Coverage xmlns="http://schemas.microsoft.com/sharepoint/v3/fields" xsi:nil="true"/>
    <Creator xmlns="4ffa91fb-a0ff-4ac5-b2db-65c790d184a4">
      <UserInfo>
        <DisplayName/>
        <AccountId xsi:nil="true"/>
        <AccountType/>
      </UserInfo>
    </Creator>
    <EPA_x0020_Related_x0020_Documents xmlns="4ffa91fb-a0ff-4ac5-b2db-65c790d184a4" xsi:nil="true"/>
    <EPA_x0020_Contributor xmlns="4ffa91fb-a0ff-4ac5-b2db-65c790d184a4">
      <UserInfo>
        <DisplayName/>
        <AccountId xsi:nil="true"/>
        <AccountType/>
      </UserInfo>
    </EPA_x0020_Contributor>
    <TaxCatchAll xmlns="4ffa91fb-a0ff-4ac5-b2db-65c790d184a4" xsi:nil="true"/>
    <lcf76f155ced4ddcb4097134ff3c332f xmlns="61fe4a47-09aa-48f3-9505-8aecb2ee1d92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haredContentType xmlns="Microsoft.SharePoint.Taxonomy.ContentTypeSync" SourceId="29f62856-1543-49d4-a736-4569d363f533" ContentTypeId="0x0101" PreviousValue="false"/>
</file>

<file path=customXml/itemProps1.xml><?xml version="1.0" encoding="utf-8"?>
<ds:datastoreItem xmlns:ds="http://schemas.openxmlformats.org/officeDocument/2006/customXml" ds:itemID="{FED913C4-EB84-42F3-85D2-9E9EE74775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4ffa91fb-a0ff-4ac5-b2db-65c790d184a4"/>
    <ds:schemaRef ds:uri="http://schemas.microsoft.com/sharepoint.v3"/>
    <ds:schemaRef ds:uri="http://schemas.microsoft.com/sharepoint/v3/fields"/>
    <ds:schemaRef ds:uri="61fe4a47-09aa-48f3-9505-8aecb2ee1d92"/>
    <ds:schemaRef ds:uri="6dd00b4f-ec51-4cb9-b61f-300b4064a7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3071CA6-25A9-42F2-BF13-0FF064E54BDD}">
  <ds:schemaRefs>
    <ds:schemaRef ds:uri="http://www.w3.org/XML/1998/namespace"/>
    <ds:schemaRef ds:uri="http://schemas.openxmlformats.org/package/2006/metadata/core-properties"/>
    <ds:schemaRef ds:uri="http://schemas.microsoft.com/sharepoint.v3"/>
    <ds:schemaRef ds:uri="http://schemas.microsoft.com/office/2006/metadata/properties"/>
    <ds:schemaRef ds:uri="http://purl.org/dc/terms/"/>
    <ds:schemaRef ds:uri="http://schemas.microsoft.com/office/infopath/2007/PartnerControls"/>
    <ds:schemaRef ds:uri="6dd00b4f-ec51-4cb9-b61f-300b4064a75b"/>
    <ds:schemaRef ds:uri="http://purl.org/dc/elements/1.1/"/>
    <ds:schemaRef ds:uri="http://schemas.microsoft.com/office/2006/documentManagement/types"/>
    <ds:schemaRef ds:uri="61fe4a47-09aa-48f3-9505-8aecb2ee1d92"/>
    <ds:schemaRef ds:uri="http://schemas.microsoft.com/sharepoint/v3/fields"/>
    <ds:schemaRef ds:uri="4ffa91fb-a0ff-4ac5-b2db-65c790d184a4"/>
    <ds:schemaRef ds:uri="http://schemas.microsoft.com/sharepoint/v3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5C1104C-0431-471E-BFEC-ECCE1F9FBA76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C6A62655-C507-42AB-933E-AECD42F397EB}">
  <ds:schemaRefs>
    <ds:schemaRef ds:uri="Microsoft.SharePoint.Taxonomy.ContentTypeSyn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</TotalTime>
  <Words>302</Words>
  <Application>Microsoft Office PowerPoint</Application>
  <PresentationFormat>Widescreen</PresentationFormat>
  <Paragraphs>69</Paragraphs>
  <Slides>12</Slides>
  <Notes>0</Notes>
  <HiddenSlides>8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Geography</vt:lpstr>
      <vt:lpstr>Weston</vt:lpstr>
      <vt:lpstr>Lithium-Ion Battery Response Training</vt:lpstr>
      <vt:lpstr>Overview</vt:lpstr>
      <vt:lpstr>Every Site We Work</vt:lpstr>
      <vt:lpstr>Operations Modules</vt:lpstr>
      <vt:lpstr>Site Set-up and Stabilization</vt:lpstr>
      <vt:lpstr>Battery Pack Disassembly</vt:lpstr>
      <vt:lpstr>De-energizing and Brining</vt:lpstr>
      <vt:lpstr>Battery Destruction</vt:lpstr>
      <vt:lpstr>Packaging and Transportation</vt:lpstr>
      <vt:lpstr>Disposal</vt:lpstr>
      <vt:lpstr>PowerPoint Presentation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Ball, Stephen</dc:creator>
  <cp:lastModifiedBy>Vasser, Bryan</cp:lastModifiedBy>
  <cp:revision>30</cp:revision>
  <dcterms:created xsi:type="dcterms:W3CDTF">2025-08-12T15:05:20Z</dcterms:created>
  <dcterms:modified xsi:type="dcterms:W3CDTF">2025-09-24T00:05:43Z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0x0101006F66096F06F95D4883D9FA1B5236D220</vt:lpwstr>
  </property>
  <property fmtid="{D5CDD505-2E9C-101B-9397-08002B2CF9AE}" pid="3" name="TaxKeyword">
    <vt:lpwstr/>
  </property>
  <property fmtid="{D5CDD505-2E9C-101B-9397-08002B2CF9AE}" pid="4" name="Document_x0020_Type">
    <vt:lpwstr/>
  </property>
  <property fmtid="{D5CDD505-2E9C-101B-9397-08002B2CF9AE}" pid="5" name="MediaServiceImageTags">
    <vt:lpwstr/>
  </property>
  <property fmtid="{D5CDD505-2E9C-101B-9397-08002B2CF9AE}" pid="6" name="e3f09c3df709400db2417a7161762d62">
    <vt:lpwstr/>
  </property>
  <property fmtid="{D5CDD505-2E9C-101B-9397-08002B2CF9AE}" pid="7" name="EPA_x0020_Subject">
    <vt:lpwstr/>
  </property>
  <property fmtid="{D5CDD505-2E9C-101B-9397-08002B2CF9AE}" pid="8" name="Document Type">
    <vt:lpwstr/>
  </property>
  <property fmtid="{D5CDD505-2E9C-101B-9397-08002B2CF9AE}" pid="9" name="EPA Subject">
    <vt:lpwstr/>
  </property>
</Properties>
</file>